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6" r:id="rId4"/>
  </p:sldMasterIdLst>
  <p:notesMasterIdLst>
    <p:notesMasterId r:id="rId36"/>
  </p:notesMasterIdLst>
  <p:sldIdLst>
    <p:sldId id="269" r:id="rId5"/>
    <p:sldId id="288" r:id="rId6"/>
    <p:sldId id="289" r:id="rId7"/>
    <p:sldId id="293" r:id="rId8"/>
    <p:sldId id="290" r:id="rId9"/>
    <p:sldId id="291" r:id="rId10"/>
    <p:sldId id="292" r:id="rId11"/>
    <p:sldId id="287" r:id="rId12"/>
    <p:sldId id="257" r:id="rId13"/>
    <p:sldId id="272" r:id="rId14"/>
    <p:sldId id="258" r:id="rId15"/>
    <p:sldId id="285" r:id="rId16"/>
    <p:sldId id="260" r:id="rId17"/>
    <p:sldId id="270" r:id="rId18"/>
    <p:sldId id="263" r:id="rId19"/>
    <p:sldId id="271" r:id="rId20"/>
    <p:sldId id="259" r:id="rId21"/>
    <p:sldId id="279" r:id="rId22"/>
    <p:sldId id="261" r:id="rId23"/>
    <p:sldId id="276" r:id="rId24"/>
    <p:sldId id="262" r:id="rId25"/>
    <p:sldId id="278" r:id="rId26"/>
    <p:sldId id="265" r:id="rId27"/>
    <p:sldId id="284" r:id="rId28"/>
    <p:sldId id="266" r:id="rId29"/>
    <p:sldId id="281" r:id="rId30"/>
    <p:sldId id="267" r:id="rId31"/>
    <p:sldId id="282" r:id="rId32"/>
    <p:sldId id="264" r:id="rId33"/>
    <p:sldId id="277" r:id="rId34"/>
    <p:sldId id="283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A3"/>
    <a:srgbClr val="002D74"/>
    <a:srgbClr val="9B9B9B"/>
    <a:srgbClr val="CFCFCF"/>
    <a:srgbClr val="87BD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B5C836-A53D-4487-9BAF-83C2289DCEEA}" v="19" dt="2020-10-06T21:18:14.236"/>
    <p1510:client id="{A1B1ECE1-B13D-45F7-BED6-AC6E888116C2}" v="9" dt="2020-10-06T20:30:14.093"/>
    <p1510:client id="{C6809C85-2B0C-42A4-B6BC-E0EA6189AB58}" v="2" dt="2022-06-28T13:58:13.9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94728"/>
  </p:normalViewPr>
  <p:slideViewPr>
    <p:cSldViewPr snapToGrid="0" snapToObjects="1">
      <p:cViewPr varScale="1">
        <p:scale>
          <a:sx n="110" d="100"/>
          <a:sy n="110" d="100"/>
        </p:scale>
        <p:origin x="552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i Vanruysseveldt" userId="7ebe0836-1bcd-4359-b22c-5d7be0368f3f" providerId="ADAL" clId="{2DB5C836-A53D-4487-9BAF-83C2289DCEEA}"/>
    <pc:docChg chg="undo redo custSel addSld modSld sldOrd">
      <pc:chgData name="Evi Vanruysseveldt" userId="7ebe0836-1bcd-4359-b22c-5d7be0368f3f" providerId="ADAL" clId="{2DB5C836-A53D-4487-9BAF-83C2289DCEEA}" dt="2020-10-06T21:18:25.045" v="3232" actId="20577"/>
      <pc:docMkLst>
        <pc:docMk/>
      </pc:docMkLst>
      <pc:sldChg chg="ord">
        <pc:chgData name="Evi Vanruysseveldt" userId="7ebe0836-1bcd-4359-b22c-5d7be0368f3f" providerId="ADAL" clId="{2DB5C836-A53D-4487-9BAF-83C2289DCEEA}" dt="2020-10-06T20:54:32.235" v="2978"/>
        <pc:sldMkLst>
          <pc:docMk/>
          <pc:sldMk cId="187336987" sldId="262"/>
        </pc:sldMkLst>
      </pc:sldChg>
      <pc:sldChg chg="modSp ord">
        <pc:chgData name="Evi Vanruysseveldt" userId="7ebe0836-1bcd-4359-b22c-5d7be0368f3f" providerId="ADAL" clId="{2DB5C836-A53D-4487-9BAF-83C2289DCEEA}" dt="2020-10-06T20:55:30.902" v="3000" actId="20577"/>
        <pc:sldMkLst>
          <pc:docMk/>
          <pc:sldMk cId="271582082" sldId="264"/>
        </pc:sldMkLst>
        <pc:spChg chg="mod">
          <ac:chgData name="Evi Vanruysseveldt" userId="7ebe0836-1bcd-4359-b22c-5d7be0368f3f" providerId="ADAL" clId="{2DB5C836-A53D-4487-9BAF-83C2289DCEEA}" dt="2020-10-06T20:55:30.902" v="3000" actId="20577"/>
          <ac:spMkLst>
            <pc:docMk/>
            <pc:sldMk cId="271582082" sldId="264"/>
            <ac:spMk id="6" creationId="{9901338F-7DF9-4B75-B529-32F4D6490992}"/>
          </ac:spMkLst>
        </pc:spChg>
      </pc:sldChg>
      <pc:sldChg chg="modSp">
        <pc:chgData name="Evi Vanruysseveldt" userId="7ebe0836-1bcd-4359-b22c-5d7be0368f3f" providerId="ADAL" clId="{2DB5C836-A53D-4487-9BAF-83C2289DCEEA}" dt="2020-10-06T20:53:44.832" v="2969" actId="114"/>
        <pc:sldMkLst>
          <pc:docMk/>
          <pc:sldMk cId="3171758364" sldId="270"/>
        </pc:sldMkLst>
        <pc:spChg chg="mod">
          <ac:chgData name="Evi Vanruysseveldt" userId="7ebe0836-1bcd-4359-b22c-5d7be0368f3f" providerId="ADAL" clId="{2DB5C836-A53D-4487-9BAF-83C2289DCEEA}" dt="2020-10-06T20:53:44.832" v="2969" actId="114"/>
          <ac:spMkLst>
            <pc:docMk/>
            <pc:sldMk cId="3171758364" sldId="270"/>
            <ac:spMk id="41" creationId="{A73BF4B4-C21D-4D95-BC4A-57B633445C37}"/>
          </ac:spMkLst>
        </pc:spChg>
      </pc:sldChg>
      <pc:sldChg chg="ord">
        <pc:chgData name="Evi Vanruysseveldt" userId="7ebe0836-1bcd-4359-b22c-5d7be0368f3f" providerId="ADAL" clId="{2DB5C836-A53D-4487-9BAF-83C2289DCEEA}" dt="2020-10-06T20:54:59.802" v="2989"/>
        <pc:sldMkLst>
          <pc:docMk/>
          <pc:sldMk cId="2124088571" sldId="277"/>
        </pc:sldMkLst>
      </pc:sldChg>
      <pc:sldChg chg="modSp">
        <pc:chgData name="Evi Vanruysseveldt" userId="7ebe0836-1bcd-4359-b22c-5d7be0368f3f" providerId="ADAL" clId="{2DB5C836-A53D-4487-9BAF-83C2289DCEEA}" dt="2020-10-06T20:54:03.169" v="2976" actId="20577"/>
        <pc:sldMkLst>
          <pc:docMk/>
          <pc:sldMk cId="3003839288" sldId="279"/>
        </pc:sldMkLst>
        <pc:spChg chg="mod">
          <ac:chgData name="Evi Vanruysseveldt" userId="7ebe0836-1bcd-4359-b22c-5d7be0368f3f" providerId="ADAL" clId="{2DB5C836-A53D-4487-9BAF-83C2289DCEEA}" dt="2020-10-06T20:54:03.169" v="2976" actId="20577"/>
          <ac:spMkLst>
            <pc:docMk/>
            <pc:sldMk cId="3003839288" sldId="279"/>
            <ac:spMk id="26" creationId="{944F63A3-3C70-4D46-903C-AE9FA00BD5B1}"/>
          </ac:spMkLst>
        </pc:spChg>
      </pc:sldChg>
      <pc:sldChg chg="modSp">
        <pc:chgData name="Evi Vanruysseveldt" userId="7ebe0836-1bcd-4359-b22c-5d7be0368f3f" providerId="ADAL" clId="{2DB5C836-A53D-4487-9BAF-83C2289DCEEA}" dt="2020-10-06T20:53:50.187" v="2971" actId="114"/>
        <pc:sldMkLst>
          <pc:docMk/>
          <pc:sldMk cId="3627121619" sldId="285"/>
        </pc:sldMkLst>
        <pc:spChg chg="mod">
          <ac:chgData name="Evi Vanruysseveldt" userId="7ebe0836-1bcd-4359-b22c-5d7be0368f3f" providerId="ADAL" clId="{2DB5C836-A53D-4487-9BAF-83C2289DCEEA}" dt="2020-10-06T20:53:50.187" v="2971" actId="114"/>
          <ac:spMkLst>
            <pc:docMk/>
            <pc:sldMk cId="3627121619" sldId="285"/>
            <ac:spMk id="11" creationId="{1D1C14EA-9D23-4ED2-853B-321BC973D795}"/>
          </ac:spMkLst>
        </pc:spChg>
        <pc:spChg chg="mod">
          <ac:chgData name="Evi Vanruysseveldt" userId="7ebe0836-1bcd-4359-b22c-5d7be0368f3f" providerId="ADAL" clId="{2DB5C836-A53D-4487-9BAF-83C2289DCEEA}" dt="2020-10-06T20:53:49.525" v="2970" actId="114"/>
          <ac:spMkLst>
            <pc:docMk/>
            <pc:sldMk cId="3627121619" sldId="285"/>
            <ac:spMk id="16" creationId="{DE78FA82-4AC4-4ACA-BD10-2D35802DD3B1}"/>
          </ac:spMkLst>
        </pc:spChg>
      </pc:sldChg>
      <pc:sldChg chg="addSp modSp">
        <pc:chgData name="Evi Vanruysseveldt" userId="7ebe0836-1bcd-4359-b22c-5d7be0368f3f" providerId="ADAL" clId="{2DB5C836-A53D-4487-9BAF-83C2289DCEEA}" dt="2020-10-06T21:17:43.193" v="3214" actId="20577"/>
        <pc:sldMkLst>
          <pc:docMk/>
          <pc:sldMk cId="1591451960" sldId="288"/>
        </pc:sldMkLst>
        <pc:spChg chg="mod">
          <ac:chgData name="Evi Vanruysseveldt" userId="7ebe0836-1bcd-4359-b22c-5d7be0368f3f" providerId="ADAL" clId="{2DB5C836-A53D-4487-9BAF-83C2289DCEEA}" dt="2020-10-06T21:17:43.193" v="3214" actId="20577"/>
          <ac:spMkLst>
            <pc:docMk/>
            <pc:sldMk cId="1591451960" sldId="288"/>
            <ac:spMk id="3" creationId="{2F7F8CB6-E7C4-449C-B64D-06E9A09A000D}"/>
          </ac:spMkLst>
        </pc:spChg>
        <pc:picChg chg="add mod">
          <ac:chgData name="Evi Vanruysseveldt" userId="7ebe0836-1bcd-4359-b22c-5d7be0368f3f" providerId="ADAL" clId="{2DB5C836-A53D-4487-9BAF-83C2289DCEEA}" dt="2020-10-06T20:42:45.320" v="1889" actId="1076"/>
          <ac:picMkLst>
            <pc:docMk/>
            <pc:sldMk cId="1591451960" sldId="288"/>
            <ac:picMk id="5" creationId="{D85CC7EE-2D62-4BDF-8EA2-0D77BE3A698A}"/>
          </ac:picMkLst>
        </pc:picChg>
      </pc:sldChg>
      <pc:sldChg chg="modSp add">
        <pc:chgData name="Evi Vanruysseveldt" userId="7ebe0836-1bcd-4359-b22c-5d7be0368f3f" providerId="ADAL" clId="{2DB5C836-A53D-4487-9BAF-83C2289DCEEA}" dt="2020-10-06T20:45:56.471" v="2084" actId="20577"/>
        <pc:sldMkLst>
          <pc:docMk/>
          <pc:sldMk cId="4211534020" sldId="289"/>
        </pc:sldMkLst>
        <pc:spChg chg="mod">
          <ac:chgData name="Evi Vanruysseveldt" userId="7ebe0836-1bcd-4359-b22c-5d7be0368f3f" providerId="ADAL" clId="{2DB5C836-A53D-4487-9BAF-83C2289DCEEA}" dt="2020-10-06T20:35:11.387" v="672" actId="20577"/>
          <ac:spMkLst>
            <pc:docMk/>
            <pc:sldMk cId="4211534020" sldId="289"/>
            <ac:spMk id="2" creationId="{772D3BD0-03C0-4919-BF05-054DD6BFCCEA}"/>
          </ac:spMkLst>
        </pc:spChg>
        <pc:spChg chg="mod">
          <ac:chgData name="Evi Vanruysseveldt" userId="7ebe0836-1bcd-4359-b22c-5d7be0368f3f" providerId="ADAL" clId="{2DB5C836-A53D-4487-9BAF-83C2289DCEEA}" dt="2020-10-06T20:45:56.471" v="2084" actId="20577"/>
          <ac:spMkLst>
            <pc:docMk/>
            <pc:sldMk cId="4211534020" sldId="289"/>
            <ac:spMk id="3" creationId="{2F7F8CB6-E7C4-449C-B64D-06E9A09A000D}"/>
          </ac:spMkLst>
        </pc:spChg>
      </pc:sldChg>
      <pc:sldChg chg="modSp add">
        <pc:chgData name="Evi Vanruysseveldt" userId="7ebe0836-1bcd-4359-b22c-5d7be0368f3f" providerId="ADAL" clId="{2DB5C836-A53D-4487-9BAF-83C2289DCEEA}" dt="2020-10-06T21:18:25.045" v="3232" actId="20577"/>
        <pc:sldMkLst>
          <pc:docMk/>
          <pc:sldMk cId="1916348664" sldId="290"/>
        </pc:sldMkLst>
        <pc:spChg chg="mod">
          <ac:chgData name="Evi Vanruysseveldt" userId="7ebe0836-1bcd-4359-b22c-5d7be0368f3f" providerId="ADAL" clId="{2DB5C836-A53D-4487-9BAF-83C2289DCEEA}" dt="2020-10-06T20:45:31.733" v="2076" actId="20577"/>
          <ac:spMkLst>
            <pc:docMk/>
            <pc:sldMk cId="1916348664" sldId="290"/>
            <ac:spMk id="2" creationId="{772D3BD0-03C0-4919-BF05-054DD6BFCCEA}"/>
          </ac:spMkLst>
        </pc:spChg>
        <pc:spChg chg="mod">
          <ac:chgData name="Evi Vanruysseveldt" userId="7ebe0836-1bcd-4359-b22c-5d7be0368f3f" providerId="ADAL" clId="{2DB5C836-A53D-4487-9BAF-83C2289DCEEA}" dt="2020-10-06T21:18:25.045" v="3232" actId="20577"/>
          <ac:spMkLst>
            <pc:docMk/>
            <pc:sldMk cId="1916348664" sldId="290"/>
            <ac:spMk id="3" creationId="{2F7F8CB6-E7C4-449C-B64D-06E9A09A000D}"/>
          </ac:spMkLst>
        </pc:spChg>
      </pc:sldChg>
      <pc:sldChg chg="addSp modSp add">
        <pc:chgData name="Evi Vanruysseveldt" userId="7ebe0836-1bcd-4359-b22c-5d7be0368f3f" providerId="ADAL" clId="{2DB5C836-A53D-4487-9BAF-83C2289DCEEA}" dt="2020-10-06T20:57:22.605" v="3150" actId="1035"/>
        <pc:sldMkLst>
          <pc:docMk/>
          <pc:sldMk cId="1680533518" sldId="291"/>
        </pc:sldMkLst>
        <pc:spChg chg="mod">
          <ac:chgData name="Evi Vanruysseveldt" userId="7ebe0836-1bcd-4359-b22c-5d7be0368f3f" providerId="ADAL" clId="{2DB5C836-A53D-4487-9BAF-83C2289DCEEA}" dt="2020-10-06T20:45:37.183" v="2078" actId="20577"/>
          <ac:spMkLst>
            <pc:docMk/>
            <pc:sldMk cId="1680533518" sldId="291"/>
            <ac:spMk id="2" creationId="{772D3BD0-03C0-4919-BF05-054DD6BFCCEA}"/>
          </ac:spMkLst>
        </pc:spChg>
        <pc:spChg chg="mod">
          <ac:chgData name="Evi Vanruysseveldt" userId="7ebe0836-1bcd-4359-b22c-5d7be0368f3f" providerId="ADAL" clId="{2DB5C836-A53D-4487-9BAF-83C2289DCEEA}" dt="2020-10-06T20:57:15.386" v="3115" actId="20577"/>
          <ac:spMkLst>
            <pc:docMk/>
            <pc:sldMk cId="1680533518" sldId="291"/>
            <ac:spMk id="3" creationId="{2F7F8CB6-E7C4-449C-B64D-06E9A09A000D}"/>
          </ac:spMkLst>
        </pc:spChg>
        <pc:picChg chg="add mod">
          <ac:chgData name="Evi Vanruysseveldt" userId="7ebe0836-1bcd-4359-b22c-5d7be0368f3f" providerId="ADAL" clId="{2DB5C836-A53D-4487-9BAF-83C2289DCEEA}" dt="2020-10-06T20:57:22.605" v="3150" actId="1035"/>
          <ac:picMkLst>
            <pc:docMk/>
            <pc:sldMk cId="1680533518" sldId="291"/>
            <ac:picMk id="5" creationId="{5532489B-5522-4E52-8479-413A63476BC6}"/>
          </ac:picMkLst>
        </pc:picChg>
      </pc:sldChg>
      <pc:sldChg chg="delSp modSp add">
        <pc:chgData name="Evi Vanruysseveldt" userId="7ebe0836-1bcd-4359-b22c-5d7be0368f3f" providerId="ADAL" clId="{2DB5C836-A53D-4487-9BAF-83C2289DCEEA}" dt="2020-10-06T20:56:17.269" v="3093" actId="20577"/>
        <pc:sldMkLst>
          <pc:docMk/>
          <pc:sldMk cId="2462105644" sldId="292"/>
        </pc:sldMkLst>
        <pc:spChg chg="mod">
          <ac:chgData name="Evi Vanruysseveldt" userId="7ebe0836-1bcd-4359-b22c-5d7be0368f3f" providerId="ADAL" clId="{2DB5C836-A53D-4487-9BAF-83C2289DCEEA}" dt="2020-10-06T20:45:43.167" v="2080" actId="20577"/>
          <ac:spMkLst>
            <pc:docMk/>
            <pc:sldMk cId="2462105644" sldId="292"/>
            <ac:spMk id="2" creationId="{772D3BD0-03C0-4919-BF05-054DD6BFCCEA}"/>
          </ac:spMkLst>
        </pc:spChg>
        <pc:spChg chg="mod">
          <ac:chgData name="Evi Vanruysseveldt" userId="7ebe0836-1bcd-4359-b22c-5d7be0368f3f" providerId="ADAL" clId="{2DB5C836-A53D-4487-9BAF-83C2289DCEEA}" dt="2020-10-06T20:56:17.269" v="3093" actId="20577"/>
          <ac:spMkLst>
            <pc:docMk/>
            <pc:sldMk cId="2462105644" sldId="292"/>
            <ac:spMk id="3" creationId="{2F7F8CB6-E7C4-449C-B64D-06E9A09A000D}"/>
          </ac:spMkLst>
        </pc:spChg>
        <pc:picChg chg="del">
          <ac:chgData name="Evi Vanruysseveldt" userId="7ebe0836-1bcd-4359-b22c-5d7be0368f3f" providerId="ADAL" clId="{2DB5C836-A53D-4487-9BAF-83C2289DCEEA}" dt="2020-10-06T20:40:17.426" v="1479" actId="478"/>
          <ac:picMkLst>
            <pc:docMk/>
            <pc:sldMk cId="2462105644" sldId="292"/>
            <ac:picMk id="5" creationId="{5532489B-5522-4E52-8479-413A63476BC6}"/>
          </ac:picMkLst>
        </pc:picChg>
      </pc:sldChg>
      <pc:sldChg chg="modSp add">
        <pc:chgData name="Evi Vanruysseveldt" userId="7ebe0836-1bcd-4359-b22c-5d7be0368f3f" providerId="ADAL" clId="{2DB5C836-A53D-4487-9BAF-83C2289DCEEA}" dt="2020-10-06T21:16:25.537" v="3200" actId="20577"/>
        <pc:sldMkLst>
          <pc:docMk/>
          <pc:sldMk cId="4081236644" sldId="293"/>
        </pc:sldMkLst>
        <pc:spChg chg="mod">
          <ac:chgData name="Evi Vanruysseveldt" userId="7ebe0836-1bcd-4359-b22c-5d7be0368f3f" providerId="ADAL" clId="{2DB5C836-A53D-4487-9BAF-83C2289DCEEA}" dt="2020-10-06T20:45:24.728" v="2070" actId="20577"/>
          <ac:spMkLst>
            <pc:docMk/>
            <pc:sldMk cId="4081236644" sldId="293"/>
            <ac:spMk id="2" creationId="{772D3BD0-03C0-4919-BF05-054DD6BFCCEA}"/>
          </ac:spMkLst>
        </pc:spChg>
        <pc:spChg chg="mod">
          <ac:chgData name="Evi Vanruysseveldt" userId="7ebe0836-1bcd-4359-b22c-5d7be0368f3f" providerId="ADAL" clId="{2DB5C836-A53D-4487-9BAF-83C2289DCEEA}" dt="2020-10-06T21:16:25.537" v="3200" actId="20577"/>
          <ac:spMkLst>
            <pc:docMk/>
            <pc:sldMk cId="4081236644" sldId="293"/>
            <ac:spMk id="3" creationId="{2F7F8CB6-E7C4-449C-B64D-06E9A09A000D}"/>
          </ac:spMkLst>
        </pc:spChg>
      </pc:sldChg>
    </pc:docChg>
  </pc:docChgLst>
  <pc:docChgLst>
    <pc:chgData name="Evi Vanruysseveldt" userId="7ebe0836-1bcd-4359-b22c-5d7be0368f3f" providerId="ADAL" clId="{A1B1ECE1-B13D-45F7-BED6-AC6E888116C2}"/>
    <pc:docChg chg="custSel addSld delSld modSld sldOrd">
      <pc:chgData name="Evi Vanruysseveldt" userId="7ebe0836-1bcd-4359-b22c-5d7be0368f3f" providerId="ADAL" clId="{A1B1ECE1-B13D-45F7-BED6-AC6E888116C2}" dt="2020-10-06T20:30:14.093" v="533"/>
      <pc:docMkLst>
        <pc:docMk/>
      </pc:docMkLst>
      <pc:sldChg chg="modSp">
        <pc:chgData name="Evi Vanruysseveldt" userId="7ebe0836-1bcd-4359-b22c-5d7be0368f3f" providerId="ADAL" clId="{A1B1ECE1-B13D-45F7-BED6-AC6E888116C2}" dt="2020-10-06T20:28:47.834" v="402" actId="20577"/>
        <pc:sldMkLst>
          <pc:docMk/>
          <pc:sldMk cId="3818868161" sldId="261"/>
        </pc:sldMkLst>
        <pc:spChg chg="mod">
          <ac:chgData name="Evi Vanruysseveldt" userId="7ebe0836-1bcd-4359-b22c-5d7be0368f3f" providerId="ADAL" clId="{A1B1ECE1-B13D-45F7-BED6-AC6E888116C2}" dt="2020-10-06T20:28:47.834" v="402" actId="20577"/>
          <ac:spMkLst>
            <pc:docMk/>
            <pc:sldMk cId="3818868161" sldId="261"/>
            <ac:spMk id="6" creationId="{9901338F-7DF9-4B75-B529-32F4D6490992}"/>
          </ac:spMkLst>
        </pc:spChg>
      </pc:sldChg>
      <pc:sldChg chg="modSp">
        <pc:chgData name="Evi Vanruysseveldt" userId="7ebe0836-1bcd-4359-b22c-5d7be0368f3f" providerId="ADAL" clId="{A1B1ECE1-B13D-45F7-BED6-AC6E888116C2}" dt="2020-10-06T20:29:10.658" v="421" actId="20577"/>
        <pc:sldMkLst>
          <pc:docMk/>
          <pc:sldMk cId="187336987" sldId="262"/>
        </pc:sldMkLst>
        <pc:spChg chg="mod">
          <ac:chgData name="Evi Vanruysseveldt" userId="7ebe0836-1bcd-4359-b22c-5d7be0368f3f" providerId="ADAL" clId="{A1B1ECE1-B13D-45F7-BED6-AC6E888116C2}" dt="2020-10-06T20:29:10.658" v="421" actId="20577"/>
          <ac:spMkLst>
            <pc:docMk/>
            <pc:sldMk cId="187336987" sldId="262"/>
            <ac:spMk id="5" creationId="{E7F70A8B-1CBE-4E6D-A0AE-D34706B360F1}"/>
          </ac:spMkLst>
        </pc:spChg>
      </pc:sldChg>
      <pc:sldChg chg="modSp">
        <pc:chgData name="Evi Vanruysseveldt" userId="7ebe0836-1bcd-4359-b22c-5d7be0368f3f" providerId="ADAL" clId="{A1B1ECE1-B13D-45F7-BED6-AC6E888116C2}" dt="2020-10-06T20:29:32.720" v="466" actId="20577"/>
        <pc:sldMkLst>
          <pc:docMk/>
          <pc:sldMk cId="3159787531" sldId="265"/>
        </pc:sldMkLst>
        <pc:spChg chg="mod">
          <ac:chgData name="Evi Vanruysseveldt" userId="7ebe0836-1bcd-4359-b22c-5d7be0368f3f" providerId="ADAL" clId="{A1B1ECE1-B13D-45F7-BED6-AC6E888116C2}" dt="2020-10-06T20:29:32.720" v="466" actId="20577"/>
          <ac:spMkLst>
            <pc:docMk/>
            <pc:sldMk cId="3159787531" sldId="265"/>
            <ac:spMk id="5" creationId="{E7F70A8B-1CBE-4E6D-A0AE-D34706B360F1}"/>
          </ac:spMkLst>
        </pc:spChg>
      </pc:sldChg>
      <pc:sldChg chg="modSp">
        <pc:chgData name="Evi Vanruysseveldt" userId="7ebe0836-1bcd-4359-b22c-5d7be0368f3f" providerId="ADAL" clId="{A1B1ECE1-B13D-45F7-BED6-AC6E888116C2}" dt="2020-10-06T20:28:38.913" v="392" actId="20577"/>
        <pc:sldMkLst>
          <pc:docMk/>
          <pc:sldMk cId="3464617758" sldId="276"/>
        </pc:sldMkLst>
        <pc:spChg chg="mod">
          <ac:chgData name="Evi Vanruysseveldt" userId="7ebe0836-1bcd-4359-b22c-5d7be0368f3f" providerId="ADAL" clId="{A1B1ECE1-B13D-45F7-BED6-AC6E888116C2}" dt="2020-10-06T20:28:38.913" v="392" actId="20577"/>
          <ac:spMkLst>
            <pc:docMk/>
            <pc:sldMk cId="3464617758" sldId="276"/>
            <ac:spMk id="18" creationId="{4F10DB76-8289-054A-8405-3B7C7E215DBC}"/>
          </ac:spMkLst>
        </pc:spChg>
      </pc:sldChg>
      <pc:sldChg chg="modSp">
        <pc:chgData name="Evi Vanruysseveldt" userId="7ebe0836-1bcd-4359-b22c-5d7be0368f3f" providerId="ADAL" clId="{A1B1ECE1-B13D-45F7-BED6-AC6E888116C2}" dt="2020-10-06T20:29:20.780" v="439" actId="20577"/>
        <pc:sldMkLst>
          <pc:docMk/>
          <pc:sldMk cId="3586138594" sldId="278"/>
        </pc:sldMkLst>
        <pc:spChg chg="mod">
          <ac:chgData name="Evi Vanruysseveldt" userId="7ebe0836-1bcd-4359-b22c-5d7be0368f3f" providerId="ADAL" clId="{A1B1ECE1-B13D-45F7-BED6-AC6E888116C2}" dt="2020-10-06T20:29:20.780" v="439" actId="20577"/>
          <ac:spMkLst>
            <pc:docMk/>
            <pc:sldMk cId="3586138594" sldId="278"/>
            <ac:spMk id="37" creationId="{88384124-5A41-4476-9218-5C1E2983188E}"/>
          </ac:spMkLst>
        </pc:spChg>
      </pc:sldChg>
      <pc:sldChg chg="modSp">
        <pc:chgData name="Evi Vanruysseveldt" userId="7ebe0836-1bcd-4359-b22c-5d7be0368f3f" providerId="ADAL" clId="{A1B1ECE1-B13D-45F7-BED6-AC6E888116C2}" dt="2020-10-06T20:29:42.627" v="476" actId="20577"/>
        <pc:sldMkLst>
          <pc:docMk/>
          <pc:sldMk cId="3037849359" sldId="284"/>
        </pc:sldMkLst>
        <pc:spChg chg="mod">
          <ac:chgData name="Evi Vanruysseveldt" userId="7ebe0836-1bcd-4359-b22c-5d7be0368f3f" providerId="ADAL" clId="{A1B1ECE1-B13D-45F7-BED6-AC6E888116C2}" dt="2020-10-06T20:29:42.627" v="476" actId="20577"/>
          <ac:spMkLst>
            <pc:docMk/>
            <pc:sldMk cId="3037849359" sldId="284"/>
            <ac:spMk id="37" creationId="{88384124-5A41-4476-9218-5C1E2983188E}"/>
          </ac:spMkLst>
        </pc:spChg>
      </pc:sldChg>
      <pc:sldChg chg="delSp modSp add del ord">
        <pc:chgData name="Evi Vanruysseveldt" userId="7ebe0836-1bcd-4359-b22c-5d7be0368f3f" providerId="ADAL" clId="{A1B1ECE1-B13D-45F7-BED6-AC6E888116C2}" dt="2020-10-06T20:27:17.444" v="207" actId="2696"/>
        <pc:sldMkLst>
          <pc:docMk/>
          <pc:sldMk cId="1645413772" sldId="286"/>
        </pc:sldMkLst>
        <pc:spChg chg="mod">
          <ac:chgData name="Evi Vanruysseveldt" userId="7ebe0836-1bcd-4359-b22c-5d7be0368f3f" providerId="ADAL" clId="{A1B1ECE1-B13D-45F7-BED6-AC6E888116C2}" dt="2020-10-06T20:24:09.813" v="93" actId="20577"/>
          <ac:spMkLst>
            <pc:docMk/>
            <pc:sldMk cId="1645413772" sldId="286"/>
            <ac:spMk id="2" creationId="{A211B076-E984-49EB-AA50-3E166E1D3B90}"/>
          </ac:spMkLst>
        </pc:spChg>
        <pc:spChg chg="mod">
          <ac:chgData name="Evi Vanruysseveldt" userId="7ebe0836-1bcd-4359-b22c-5d7be0368f3f" providerId="ADAL" clId="{A1B1ECE1-B13D-45F7-BED6-AC6E888116C2}" dt="2020-10-06T20:24:48.745" v="180" actId="20577"/>
          <ac:spMkLst>
            <pc:docMk/>
            <pc:sldMk cId="1645413772" sldId="286"/>
            <ac:spMk id="3" creationId="{7B7F12A1-F3AE-4DDD-A14D-4720644CCB27}"/>
          </ac:spMkLst>
        </pc:spChg>
        <pc:spChg chg="del">
          <ac:chgData name="Evi Vanruysseveldt" userId="7ebe0836-1bcd-4359-b22c-5d7be0368f3f" providerId="ADAL" clId="{A1B1ECE1-B13D-45F7-BED6-AC6E888116C2}" dt="2020-10-06T20:23:48.913" v="2" actId="478"/>
          <ac:spMkLst>
            <pc:docMk/>
            <pc:sldMk cId="1645413772" sldId="286"/>
            <ac:spMk id="4" creationId="{E9B2604E-DFEC-4AF1-8093-9AB6CD98C7D6}"/>
          </ac:spMkLst>
        </pc:spChg>
      </pc:sldChg>
      <pc:sldChg chg="addSp delSp modSp add">
        <pc:chgData name="Evi Vanruysseveldt" userId="7ebe0836-1bcd-4359-b22c-5d7be0368f3f" providerId="ADAL" clId="{A1B1ECE1-B13D-45F7-BED6-AC6E888116C2}" dt="2020-10-06T20:30:14.093" v="533"/>
        <pc:sldMkLst>
          <pc:docMk/>
          <pc:sldMk cId="807501588" sldId="287"/>
        </pc:sldMkLst>
        <pc:spChg chg="mod">
          <ac:chgData name="Evi Vanruysseveldt" userId="7ebe0836-1bcd-4359-b22c-5d7be0368f3f" providerId="ADAL" clId="{A1B1ECE1-B13D-45F7-BED6-AC6E888116C2}" dt="2020-10-06T20:25:10.589" v="187" actId="20577"/>
          <ac:spMkLst>
            <pc:docMk/>
            <pc:sldMk cId="807501588" sldId="287"/>
            <ac:spMk id="2" creationId="{772D3BD0-03C0-4919-BF05-054DD6BFCCEA}"/>
          </ac:spMkLst>
        </pc:spChg>
        <pc:spChg chg="mod">
          <ac:chgData name="Evi Vanruysseveldt" userId="7ebe0836-1bcd-4359-b22c-5d7be0368f3f" providerId="ADAL" clId="{A1B1ECE1-B13D-45F7-BED6-AC6E888116C2}" dt="2020-10-06T20:30:14.093" v="533"/>
          <ac:spMkLst>
            <pc:docMk/>
            <pc:sldMk cId="807501588" sldId="287"/>
            <ac:spMk id="3" creationId="{2F7F8CB6-E7C4-449C-B64D-06E9A09A000D}"/>
          </ac:spMkLst>
        </pc:spChg>
        <pc:spChg chg="del">
          <ac:chgData name="Evi Vanruysseveldt" userId="7ebe0836-1bcd-4359-b22c-5d7be0368f3f" providerId="ADAL" clId="{A1B1ECE1-B13D-45F7-BED6-AC6E888116C2}" dt="2020-10-06T20:26:40.951" v="188" actId="931"/>
          <ac:spMkLst>
            <pc:docMk/>
            <pc:sldMk cId="807501588" sldId="287"/>
            <ac:spMk id="4" creationId="{3D437E98-462D-44B0-B98B-F7B36D400F80}"/>
          </ac:spMkLst>
        </pc:spChg>
        <pc:picChg chg="add mod">
          <ac:chgData name="Evi Vanruysseveldt" userId="7ebe0836-1bcd-4359-b22c-5d7be0368f3f" providerId="ADAL" clId="{A1B1ECE1-B13D-45F7-BED6-AC6E888116C2}" dt="2020-10-06T20:26:42.044" v="189" actId="27614"/>
          <ac:picMkLst>
            <pc:docMk/>
            <pc:sldMk cId="807501588" sldId="287"/>
            <ac:picMk id="6" creationId="{1E2EC0A1-FD83-48B0-A860-52EAD5D82034}"/>
          </ac:picMkLst>
        </pc:picChg>
      </pc:sldChg>
      <pc:sldChg chg="addSp delSp modSp add ord">
        <pc:chgData name="Evi Vanruysseveldt" userId="7ebe0836-1bcd-4359-b22c-5d7be0368f3f" providerId="ADAL" clId="{A1B1ECE1-B13D-45F7-BED6-AC6E888116C2}" dt="2020-10-06T20:27:18.624" v="208"/>
        <pc:sldMkLst>
          <pc:docMk/>
          <pc:sldMk cId="1591451960" sldId="288"/>
        </pc:sldMkLst>
        <pc:spChg chg="mod">
          <ac:chgData name="Evi Vanruysseveldt" userId="7ebe0836-1bcd-4359-b22c-5d7be0368f3f" providerId="ADAL" clId="{A1B1ECE1-B13D-45F7-BED6-AC6E888116C2}" dt="2020-10-06T20:27:12.888" v="206" actId="20577"/>
          <ac:spMkLst>
            <pc:docMk/>
            <pc:sldMk cId="1591451960" sldId="288"/>
            <ac:spMk id="2" creationId="{772D3BD0-03C0-4919-BF05-054DD6BFCCEA}"/>
          </ac:spMkLst>
        </pc:spChg>
        <pc:spChg chg="mod">
          <ac:chgData name="Evi Vanruysseveldt" userId="7ebe0836-1bcd-4359-b22c-5d7be0368f3f" providerId="ADAL" clId="{A1B1ECE1-B13D-45F7-BED6-AC6E888116C2}" dt="2020-10-06T20:27:18.624" v="208"/>
          <ac:spMkLst>
            <pc:docMk/>
            <pc:sldMk cId="1591451960" sldId="288"/>
            <ac:spMk id="3" creationId="{2F7F8CB6-E7C4-449C-B64D-06E9A09A000D}"/>
          </ac:spMkLst>
        </pc:spChg>
        <pc:spChg chg="add del mod">
          <ac:chgData name="Evi Vanruysseveldt" userId="7ebe0836-1bcd-4359-b22c-5d7be0368f3f" providerId="ADAL" clId="{A1B1ECE1-B13D-45F7-BED6-AC6E888116C2}" dt="2020-10-06T20:27:08.909" v="193" actId="931"/>
          <ac:spMkLst>
            <pc:docMk/>
            <pc:sldMk cId="1591451960" sldId="288"/>
            <ac:spMk id="5" creationId="{1C5D38A6-0BDD-41C9-BC26-D145840B2C11}"/>
          </ac:spMkLst>
        </pc:spChg>
        <pc:picChg chg="del">
          <ac:chgData name="Evi Vanruysseveldt" userId="7ebe0836-1bcd-4359-b22c-5d7be0368f3f" providerId="ADAL" clId="{A1B1ECE1-B13D-45F7-BED6-AC6E888116C2}" dt="2020-10-06T20:27:06.416" v="192" actId="478"/>
          <ac:picMkLst>
            <pc:docMk/>
            <pc:sldMk cId="1591451960" sldId="288"/>
            <ac:picMk id="6" creationId="{1E2EC0A1-FD83-48B0-A860-52EAD5D82034}"/>
          </ac:picMkLst>
        </pc:picChg>
        <pc:picChg chg="add mod">
          <ac:chgData name="Evi Vanruysseveldt" userId="7ebe0836-1bcd-4359-b22c-5d7be0368f3f" providerId="ADAL" clId="{A1B1ECE1-B13D-45F7-BED6-AC6E888116C2}" dt="2020-10-06T20:27:10.109" v="194" actId="27614"/>
          <ac:picMkLst>
            <pc:docMk/>
            <pc:sldMk cId="1591451960" sldId="288"/>
            <ac:picMk id="8" creationId="{A4BA5C00-A7D0-40BB-B250-37CD064C61D8}"/>
          </ac:picMkLst>
        </pc:picChg>
      </pc:sldChg>
    </pc:docChg>
  </pc:docChgLst>
  <pc:docChgLst>
    <pc:chgData name="Evi Vanruysseveldt" userId="7ebe0836-1bcd-4359-b22c-5d7be0368f3f" providerId="ADAL" clId="{39C38507-00E7-4780-864D-25D1AED06132}"/>
    <pc:docChg chg="undo redo custSel addSld delSld modSld sldOrd">
      <pc:chgData name="Evi Vanruysseveldt" userId="7ebe0836-1bcd-4359-b22c-5d7be0368f3f" providerId="ADAL" clId="{39C38507-00E7-4780-864D-25D1AED06132}" dt="2020-07-31T06:09:13.174" v="3495" actId="20577"/>
      <pc:docMkLst>
        <pc:docMk/>
      </pc:docMkLst>
      <pc:sldChg chg="del">
        <pc:chgData name="Evi Vanruysseveldt" userId="7ebe0836-1bcd-4359-b22c-5d7be0368f3f" providerId="ADAL" clId="{39C38507-00E7-4780-864D-25D1AED06132}" dt="2020-07-30T22:00:11.254" v="2" actId="2696"/>
        <pc:sldMkLst>
          <pc:docMk/>
          <pc:sldMk cId="929148962" sldId="256"/>
        </pc:sldMkLst>
      </pc:sldChg>
      <pc:sldChg chg="addSp delSp modSp">
        <pc:chgData name="Evi Vanruysseveldt" userId="7ebe0836-1bcd-4359-b22c-5d7be0368f3f" providerId="ADAL" clId="{39C38507-00E7-4780-864D-25D1AED06132}" dt="2020-07-31T05:50:04.951" v="3239" actId="478"/>
        <pc:sldMkLst>
          <pc:docMk/>
          <pc:sldMk cId="1233557010" sldId="257"/>
        </pc:sldMkLst>
        <pc:spChg chg="mod">
          <ac:chgData name="Evi Vanruysseveldt" userId="7ebe0836-1bcd-4359-b22c-5d7be0368f3f" providerId="ADAL" clId="{39C38507-00E7-4780-864D-25D1AED06132}" dt="2020-07-30T22:12:48.791" v="148" actId="20577"/>
          <ac:spMkLst>
            <pc:docMk/>
            <pc:sldMk cId="1233557010" sldId="257"/>
            <ac:spMk id="5" creationId="{E7F70A8B-1CBE-4E6D-A0AE-D34706B360F1}"/>
          </ac:spMkLst>
        </pc:spChg>
        <pc:spChg chg="mod">
          <ac:chgData name="Evi Vanruysseveldt" userId="7ebe0836-1bcd-4359-b22c-5d7be0368f3f" providerId="ADAL" clId="{39C38507-00E7-4780-864D-25D1AED06132}" dt="2020-07-30T22:11:57.569" v="84" actId="14100"/>
          <ac:spMkLst>
            <pc:docMk/>
            <pc:sldMk cId="1233557010" sldId="257"/>
            <ac:spMk id="6" creationId="{9901338F-7DF9-4B75-B529-32F4D6490992}"/>
          </ac:spMkLst>
        </pc:spChg>
        <pc:spChg chg="add mod">
          <ac:chgData name="Evi Vanruysseveldt" userId="7ebe0836-1bcd-4359-b22c-5d7be0368f3f" providerId="ADAL" clId="{39C38507-00E7-4780-864D-25D1AED06132}" dt="2020-07-30T22:38:59.270" v="845" actId="255"/>
          <ac:spMkLst>
            <pc:docMk/>
            <pc:sldMk cId="1233557010" sldId="257"/>
            <ac:spMk id="7" creationId="{C9278A98-2062-4DBF-BD34-A2E6D32E6FC5}"/>
          </ac:spMkLst>
        </pc:spChg>
        <pc:spChg chg="add del mod ord">
          <ac:chgData name="Evi Vanruysseveldt" userId="7ebe0836-1bcd-4359-b22c-5d7be0368f3f" providerId="ADAL" clId="{39C38507-00E7-4780-864D-25D1AED06132}" dt="2020-07-31T05:50:04.951" v="3239" actId="478"/>
          <ac:spMkLst>
            <pc:docMk/>
            <pc:sldMk cId="1233557010" sldId="257"/>
            <ac:spMk id="8" creationId="{3FCDAFC8-003A-4F07-B671-C6837370BFC9}"/>
          </ac:spMkLst>
        </pc:spChg>
      </pc:sldChg>
      <pc:sldChg chg="addSp delSp modSp">
        <pc:chgData name="Evi Vanruysseveldt" userId="7ebe0836-1bcd-4359-b22c-5d7be0368f3f" providerId="ADAL" clId="{39C38507-00E7-4780-864D-25D1AED06132}" dt="2020-07-31T06:01:28.268" v="3395" actId="478"/>
        <pc:sldMkLst>
          <pc:docMk/>
          <pc:sldMk cId="675115423" sldId="258"/>
        </pc:sldMkLst>
        <pc:spChg chg="mod">
          <ac:chgData name="Evi Vanruysseveldt" userId="7ebe0836-1bcd-4359-b22c-5d7be0368f3f" providerId="ADAL" clId="{39C38507-00E7-4780-864D-25D1AED06132}" dt="2020-07-31T05:49:08.401" v="3230" actId="14100"/>
          <ac:spMkLst>
            <pc:docMk/>
            <pc:sldMk cId="675115423" sldId="258"/>
            <ac:spMk id="5" creationId="{E7F70A8B-1CBE-4E6D-A0AE-D34706B360F1}"/>
          </ac:spMkLst>
        </pc:spChg>
        <pc:spChg chg="mod">
          <ac:chgData name="Evi Vanruysseveldt" userId="7ebe0836-1bcd-4359-b22c-5d7be0368f3f" providerId="ADAL" clId="{39C38507-00E7-4780-864D-25D1AED06132}" dt="2020-07-30T22:45:18.557" v="1082" actId="20577"/>
          <ac:spMkLst>
            <pc:docMk/>
            <pc:sldMk cId="675115423" sldId="258"/>
            <ac:spMk id="6" creationId="{9901338F-7DF9-4B75-B529-32F4D6490992}"/>
          </ac:spMkLst>
        </pc:spChg>
        <pc:spChg chg="add mod">
          <ac:chgData name="Evi Vanruysseveldt" userId="7ebe0836-1bcd-4359-b22c-5d7be0368f3f" providerId="ADAL" clId="{39C38507-00E7-4780-864D-25D1AED06132}" dt="2020-07-31T06:01:25.120" v="3394" actId="20577"/>
          <ac:spMkLst>
            <pc:docMk/>
            <pc:sldMk cId="675115423" sldId="258"/>
            <ac:spMk id="7" creationId="{EB54A678-2165-465B-913D-074A6626C417}"/>
          </ac:spMkLst>
        </pc:spChg>
        <pc:spChg chg="add del mod">
          <ac:chgData name="Evi Vanruysseveldt" userId="7ebe0836-1bcd-4359-b22c-5d7be0368f3f" providerId="ADAL" clId="{39C38507-00E7-4780-864D-25D1AED06132}" dt="2020-07-31T06:01:28.268" v="3395" actId="478"/>
          <ac:spMkLst>
            <pc:docMk/>
            <pc:sldMk cId="675115423" sldId="258"/>
            <ac:spMk id="9" creationId="{628537C1-1BAF-4DB9-BEA5-51B2EF780F2F}"/>
          </ac:spMkLst>
        </pc:spChg>
        <pc:spChg chg="add del mod">
          <ac:chgData name="Evi Vanruysseveldt" userId="7ebe0836-1bcd-4359-b22c-5d7be0368f3f" providerId="ADAL" clId="{39C38507-00E7-4780-864D-25D1AED06132}" dt="2020-07-31T06:01:28.268" v="3395" actId="478"/>
          <ac:spMkLst>
            <pc:docMk/>
            <pc:sldMk cId="675115423" sldId="258"/>
            <ac:spMk id="11" creationId="{1D1C14EA-9D23-4ED2-853B-321BC973D795}"/>
          </ac:spMkLst>
        </pc:spChg>
        <pc:spChg chg="add del ord">
          <ac:chgData name="Evi Vanruysseveldt" userId="7ebe0836-1bcd-4359-b22c-5d7be0368f3f" providerId="ADAL" clId="{39C38507-00E7-4780-864D-25D1AED06132}" dt="2020-07-31T05:50:17.870" v="3245" actId="478"/>
          <ac:spMkLst>
            <pc:docMk/>
            <pc:sldMk cId="675115423" sldId="258"/>
            <ac:spMk id="12" creationId="{3D869AC8-8594-4D5C-8EB2-5F42BCB2AACA}"/>
          </ac:spMkLst>
        </pc:spChg>
        <pc:picChg chg="add del mod">
          <ac:chgData name="Evi Vanruysseveldt" userId="7ebe0836-1bcd-4359-b22c-5d7be0368f3f" providerId="ADAL" clId="{39C38507-00E7-4780-864D-25D1AED06132}" dt="2020-07-31T06:01:28.268" v="3395" actId="478"/>
          <ac:picMkLst>
            <pc:docMk/>
            <pc:sldMk cId="675115423" sldId="258"/>
            <ac:picMk id="10" creationId="{46AB75C9-7371-4F87-92DA-2A31660CAA0A}"/>
          </ac:picMkLst>
        </pc:picChg>
      </pc:sldChg>
      <pc:sldChg chg="addSp delSp modSp ord">
        <pc:chgData name="Evi Vanruysseveldt" userId="7ebe0836-1bcd-4359-b22c-5d7be0368f3f" providerId="ADAL" clId="{39C38507-00E7-4780-864D-25D1AED06132}" dt="2020-07-31T05:50:45.863" v="3260" actId="478"/>
        <pc:sldMkLst>
          <pc:docMk/>
          <pc:sldMk cId="474705145" sldId="259"/>
        </pc:sldMkLst>
        <pc:spChg chg="add del mod">
          <ac:chgData name="Evi Vanruysseveldt" userId="7ebe0836-1bcd-4359-b22c-5d7be0368f3f" providerId="ADAL" clId="{39C38507-00E7-4780-864D-25D1AED06132}" dt="2020-07-30T22:53:40.929" v="1441" actId="931"/>
          <ac:spMkLst>
            <pc:docMk/>
            <pc:sldMk cId="474705145" sldId="259"/>
            <ac:spMk id="3" creationId="{63D54F64-E174-4297-835E-1E8142DB0F92}"/>
          </ac:spMkLst>
        </pc:spChg>
        <pc:spChg chg="mod">
          <ac:chgData name="Evi Vanruysseveldt" userId="7ebe0836-1bcd-4359-b22c-5d7be0368f3f" providerId="ADAL" clId="{39C38507-00E7-4780-864D-25D1AED06132}" dt="2020-07-30T22:55:13.338" v="1478" actId="20577"/>
          <ac:spMkLst>
            <pc:docMk/>
            <pc:sldMk cId="474705145" sldId="259"/>
            <ac:spMk id="5" creationId="{E7F70A8B-1CBE-4E6D-A0AE-D34706B360F1}"/>
          </ac:spMkLst>
        </pc:spChg>
        <pc:spChg chg="mod">
          <ac:chgData name="Evi Vanruysseveldt" userId="7ebe0836-1bcd-4359-b22c-5d7be0368f3f" providerId="ADAL" clId="{39C38507-00E7-4780-864D-25D1AED06132}" dt="2020-07-30T22:55:02.309" v="1476" actId="20577"/>
          <ac:spMkLst>
            <pc:docMk/>
            <pc:sldMk cId="474705145" sldId="259"/>
            <ac:spMk id="6" creationId="{9901338F-7DF9-4B75-B529-32F4D6490992}"/>
          </ac:spMkLst>
        </pc:spChg>
        <pc:spChg chg="add del ord">
          <ac:chgData name="Evi Vanruysseveldt" userId="7ebe0836-1bcd-4359-b22c-5d7be0368f3f" providerId="ADAL" clId="{39C38507-00E7-4780-864D-25D1AED06132}" dt="2020-07-31T05:50:45.863" v="3260" actId="478"/>
          <ac:spMkLst>
            <pc:docMk/>
            <pc:sldMk cId="474705145" sldId="259"/>
            <ac:spMk id="8" creationId="{46A8D67E-DFDF-4B89-BD84-1A6811FA4342}"/>
          </ac:spMkLst>
        </pc:spChg>
        <pc:spChg chg="add mod">
          <ac:chgData name="Evi Vanruysseveldt" userId="7ebe0836-1bcd-4359-b22c-5d7be0368f3f" providerId="ADAL" clId="{39C38507-00E7-4780-864D-25D1AED06132}" dt="2020-07-30T22:54:25.934" v="1464" actId="20577"/>
          <ac:spMkLst>
            <pc:docMk/>
            <pc:sldMk cId="474705145" sldId="259"/>
            <ac:spMk id="9" creationId="{46FAAD90-3F16-4BFF-AF8F-6760B131518D}"/>
          </ac:spMkLst>
        </pc:spChg>
        <pc:picChg chg="add mod">
          <ac:chgData name="Evi Vanruysseveldt" userId="7ebe0836-1bcd-4359-b22c-5d7be0368f3f" providerId="ADAL" clId="{39C38507-00E7-4780-864D-25D1AED06132}" dt="2020-07-30T22:53:41.705" v="1442" actId="27614"/>
          <ac:picMkLst>
            <pc:docMk/>
            <pc:sldMk cId="474705145" sldId="259"/>
            <ac:picMk id="7" creationId="{97A17698-A7E1-48B5-9807-EBFE6CA3A0F0}"/>
          </ac:picMkLst>
        </pc:picChg>
        <pc:picChg chg="del">
          <ac:chgData name="Evi Vanruysseveldt" userId="7ebe0836-1bcd-4359-b22c-5d7be0368f3f" providerId="ADAL" clId="{39C38507-00E7-4780-864D-25D1AED06132}" dt="2020-07-30T22:53:38.866" v="1440" actId="478"/>
          <ac:picMkLst>
            <pc:docMk/>
            <pc:sldMk cId="474705145" sldId="259"/>
            <ac:picMk id="12" creationId="{77BA3954-19CE-4E16-9A8D-80797A5702ED}"/>
          </ac:picMkLst>
        </pc:picChg>
      </pc:sldChg>
      <pc:sldChg chg="addSp delSp modSp">
        <pc:chgData name="Evi Vanruysseveldt" userId="7ebe0836-1bcd-4359-b22c-5d7be0368f3f" providerId="ADAL" clId="{39C38507-00E7-4780-864D-25D1AED06132}" dt="2020-07-31T05:50:22.783" v="3248" actId="478"/>
        <pc:sldMkLst>
          <pc:docMk/>
          <pc:sldMk cId="2830932718" sldId="260"/>
        </pc:sldMkLst>
        <pc:spChg chg="mod">
          <ac:chgData name="Evi Vanruysseveldt" userId="7ebe0836-1bcd-4359-b22c-5d7be0368f3f" providerId="ADAL" clId="{39C38507-00E7-4780-864D-25D1AED06132}" dt="2020-07-30T22:32:00.484" v="623" actId="20577"/>
          <ac:spMkLst>
            <pc:docMk/>
            <pc:sldMk cId="2830932718" sldId="260"/>
            <ac:spMk id="5" creationId="{E7F70A8B-1CBE-4E6D-A0AE-D34706B360F1}"/>
          </ac:spMkLst>
        </pc:spChg>
        <pc:spChg chg="add mod">
          <ac:chgData name="Evi Vanruysseveldt" userId="7ebe0836-1bcd-4359-b22c-5d7be0368f3f" providerId="ADAL" clId="{39C38507-00E7-4780-864D-25D1AED06132}" dt="2020-07-30T22:31:36.045" v="613" actId="20577"/>
          <ac:spMkLst>
            <pc:docMk/>
            <pc:sldMk cId="2830932718" sldId="260"/>
            <ac:spMk id="8" creationId="{B3A3FD06-9843-4302-B929-88367FB351BC}"/>
          </ac:spMkLst>
        </pc:spChg>
        <pc:spChg chg="add del ord">
          <ac:chgData name="Evi Vanruysseveldt" userId="7ebe0836-1bcd-4359-b22c-5d7be0368f3f" providerId="ADAL" clId="{39C38507-00E7-4780-864D-25D1AED06132}" dt="2020-07-31T05:50:22.783" v="3248" actId="478"/>
          <ac:spMkLst>
            <pc:docMk/>
            <pc:sldMk cId="2830932718" sldId="260"/>
            <ac:spMk id="9" creationId="{2FC13884-0267-45DA-8FC4-D3535ABE5BD4}"/>
          </ac:spMkLst>
        </pc:spChg>
      </pc:sldChg>
      <pc:sldChg chg="addSp delSp modSp">
        <pc:chgData name="Evi Vanruysseveldt" userId="7ebe0836-1bcd-4359-b22c-5d7be0368f3f" providerId="ADAL" clId="{39C38507-00E7-4780-864D-25D1AED06132}" dt="2020-07-31T06:09:08.575" v="3494" actId="20577"/>
        <pc:sldMkLst>
          <pc:docMk/>
          <pc:sldMk cId="3818868161" sldId="261"/>
        </pc:sldMkLst>
        <pc:spChg chg="mod">
          <ac:chgData name="Evi Vanruysseveldt" userId="7ebe0836-1bcd-4359-b22c-5d7be0368f3f" providerId="ADAL" clId="{39C38507-00E7-4780-864D-25D1AED06132}" dt="2020-07-30T22:47:36.865" v="1129" actId="20577"/>
          <ac:spMkLst>
            <pc:docMk/>
            <pc:sldMk cId="3818868161" sldId="261"/>
            <ac:spMk id="5" creationId="{E7F70A8B-1CBE-4E6D-A0AE-D34706B360F1}"/>
          </ac:spMkLst>
        </pc:spChg>
        <pc:spChg chg="mod">
          <ac:chgData name="Evi Vanruysseveldt" userId="7ebe0836-1bcd-4359-b22c-5d7be0368f3f" providerId="ADAL" clId="{39C38507-00E7-4780-864D-25D1AED06132}" dt="2020-07-30T22:49:29.043" v="1290" actId="20577"/>
          <ac:spMkLst>
            <pc:docMk/>
            <pc:sldMk cId="3818868161" sldId="261"/>
            <ac:spMk id="6" creationId="{9901338F-7DF9-4B75-B529-32F4D6490992}"/>
          </ac:spMkLst>
        </pc:spChg>
        <pc:spChg chg="add mod">
          <ac:chgData name="Evi Vanruysseveldt" userId="7ebe0836-1bcd-4359-b22c-5d7be0368f3f" providerId="ADAL" clId="{39C38507-00E7-4780-864D-25D1AED06132}" dt="2020-07-31T06:09:08.575" v="3494" actId="20577"/>
          <ac:spMkLst>
            <pc:docMk/>
            <pc:sldMk cId="3818868161" sldId="261"/>
            <ac:spMk id="7" creationId="{86CC75EF-8D5A-4D96-9281-207857411819}"/>
          </ac:spMkLst>
        </pc:spChg>
        <pc:spChg chg="add del ord">
          <ac:chgData name="Evi Vanruysseveldt" userId="7ebe0836-1bcd-4359-b22c-5d7be0368f3f" providerId="ADAL" clId="{39C38507-00E7-4780-864D-25D1AED06132}" dt="2020-07-31T05:50:58.027" v="3266" actId="478"/>
          <ac:spMkLst>
            <pc:docMk/>
            <pc:sldMk cId="3818868161" sldId="261"/>
            <ac:spMk id="9" creationId="{253D8AE5-ECFE-455E-BA0E-7761DE1FBA50}"/>
          </ac:spMkLst>
        </pc:spChg>
      </pc:sldChg>
      <pc:sldChg chg="addSp delSp modSp">
        <pc:chgData name="Evi Vanruysseveldt" userId="7ebe0836-1bcd-4359-b22c-5d7be0368f3f" providerId="ADAL" clId="{39C38507-00E7-4780-864D-25D1AED06132}" dt="2020-07-31T05:52:19.683" v="3347" actId="478"/>
        <pc:sldMkLst>
          <pc:docMk/>
          <pc:sldMk cId="187336987" sldId="262"/>
        </pc:sldMkLst>
        <pc:spChg chg="mod">
          <ac:chgData name="Evi Vanruysseveldt" userId="7ebe0836-1bcd-4359-b22c-5d7be0368f3f" providerId="ADAL" clId="{39C38507-00E7-4780-864D-25D1AED06132}" dt="2020-07-30T23:13:49.519" v="2381" actId="20577"/>
          <ac:spMkLst>
            <pc:docMk/>
            <pc:sldMk cId="187336987" sldId="262"/>
            <ac:spMk id="5" creationId="{E7F70A8B-1CBE-4E6D-A0AE-D34706B360F1}"/>
          </ac:spMkLst>
        </pc:spChg>
        <pc:spChg chg="mod">
          <ac:chgData name="Evi Vanruysseveldt" userId="7ebe0836-1bcd-4359-b22c-5d7be0368f3f" providerId="ADAL" clId="{39C38507-00E7-4780-864D-25D1AED06132}" dt="2020-07-30T23:05:03.911" v="1930" actId="15"/>
          <ac:spMkLst>
            <pc:docMk/>
            <pc:sldMk cId="187336987" sldId="262"/>
            <ac:spMk id="6" creationId="{9901338F-7DF9-4B75-B529-32F4D6490992}"/>
          </ac:spMkLst>
        </pc:spChg>
        <pc:spChg chg="add mod">
          <ac:chgData name="Evi Vanruysseveldt" userId="7ebe0836-1bcd-4359-b22c-5d7be0368f3f" providerId="ADAL" clId="{39C38507-00E7-4780-864D-25D1AED06132}" dt="2020-07-30T23:08:11.402" v="2113" actId="20577"/>
          <ac:spMkLst>
            <pc:docMk/>
            <pc:sldMk cId="187336987" sldId="262"/>
            <ac:spMk id="8" creationId="{3BF335DF-AA02-4C6E-B4F2-13B009F755CD}"/>
          </ac:spMkLst>
        </pc:spChg>
        <pc:spChg chg="add del ord">
          <ac:chgData name="Evi Vanruysseveldt" userId="7ebe0836-1bcd-4359-b22c-5d7be0368f3f" providerId="ADAL" clId="{39C38507-00E7-4780-864D-25D1AED06132}" dt="2020-07-31T05:52:19.683" v="3347" actId="478"/>
          <ac:spMkLst>
            <pc:docMk/>
            <pc:sldMk cId="187336987" sldId="262"/>
            <ac:spMk id="9" creationId="{4C3203BC-32C0-4C94-B4A0-B965A7F98E1C}"/>
          </ac:spMkLst>
        </pc:spChg>
      </pc:sldChg>
      <pc:sldChg chg="addSp delSp modSp">
        <pc:chgData name="Evi Vanruysseveldt" userId="7ebe0836-1bcd-4359-b22c-5d7be0368f3f" providerId="ADAL" clId="{39C38507-00E7-4780-864D-25D1AED06132}" dt="2020-07-31T05:50:33.989" v="3254" actId="478"/>
        <pc:sldMkLst>
          <pc:docMk/>
          <pc:sldMk cId="2689729943" sldId="263"/>
        </pc:sldMkLst>
        <pc:spChg chg="add del mod">
          <ac:chgData name="Evi Vanruysseveldt" userId="7ebe0836-1bcd-4359-b22c-5d7be0368f3f" providerId="ADAL" clId="{39C38507-00E7-4780-864D-25D1AED06132}" dt="2020-07-30T22:18:12.349" v="457" actId="478"/>
          <ac:spMkLst>
            <pc:docMk/>
            <pc:sldMk cId="2689729943" sldId="263"/>
            <ac:spMk id="3" creationId="{B0A19E34-311D-4AAD-8CB8-CBDCA278DF1E}"/>
          </ac:spMkLst>
        </pc:spChg>
        <pc:spChg chg="add del mod">
          <ac:chgData name="Evi Vanruysseveldt" userId="7ebe0836-1bcd-4359-b22c-5d7be0368f3f" providerId="ADAL" clId="{39C38507-00E7-4780-864D-25D1AED06132}" dt="2020-07-30T22:29:32.479" v="587" actId="931"/>
          <ac:spMkLst>
            <pc:docMk/>
            <pc:sldMk cId="2689729943" sldId="263"/>
            <ac:spMk id="3" creationId="{F48204D4-F87F-4132-876C-FA8C7DCF85F3}"/>
          </ac:spMkLst>
        </pc:spChg>
        <pc:spChg chg="add del mod">
          <ac:chgData name="Evi Vanruysseveldt" userId="7ebe0836-1bcd-4359-b22c-5d7be0368f3f" providerId="ADAL" clId="{39C38507-00E7-4780-864D-25D1AED06132}" dt="2020-07-30T22:35:20.548" v="692" actId="20577"/>
          <ac:spMkLst>
            <pc:docMk/>
            <pc:sldMk cId="2689729943" sldId="263"/>
            <ac:spMk id="5" creationId="{E7F70A8B-1CBE-4E6D-A0AE-D34706B360F1}"/>
          </ac:spMkLst>
        </pc:spChg>
        <pc:spChg chg="mod">
          <ac:chgData name="Evi Vanruysseveldt" userId="7ebe0836-1bcd-4359-b22c-5d7be0368f3f" providerId="ADAL" clId="{39C38507-00E7-4780-864D-25D1AED06132}" dt="2020-07-30T22:35:59.024" v="721" actId="20577"/>
          <ac:spMkLst>
            <pc:docMk/>
            <pc:sldMk cId="2689729943" sldId="263"/>
            <ac:spMk id="6" creationId="{9901338F-7DF9-4B75-B529-32F4D6490992}"/>
          </ac:spMkLst>
        </pc:spChg>
        <pc:spChg chg="add del">
          <ac:chgData name="Evi Vanruysseveldt" userId="7ebe0836-1bcd-4359-b22c-5d7be0368f3f" providerId="ADAL" clId="{39C38507-00E7-4780-864D-25D1AED06132}" dt="2020-07-30T22:18:11.520" v="456"/>
          <ac:spMkLst>
            <pc:docMk/>
            <pc:sldMk cId="2689729943" sldId="263"/>
            <ac:spMk id="7" creationId="{D6A5E0AF-8E38-466C-9EF1-78AC2CFD6A69}"/>
          </ac:spMkLst>
        </pc:spChg>
        <pc:spChg chg="add del ord">
          <ac:chgData name="Evi Vanruysseveldt" userId="7ebe0836-1bcd-4359-b22c-5d7be0368f3f" providerId="ADAL" clId="{39C38507-00E7-4780-864D-25D1AED06132}" dt="2020-07-31T05:50:33.989" v="3254" actId="478"/>
          <ac:spMkLst>
            <pc:docMk/>
            <pc:sldMk cId="2689729943" sldId="263"/>
            <ac:spMk id="8" creationId="{3CA4A8CA-D009-430B-8120-0167D0485EAC}"/>
          </ac:spMkLst>
        </pc:spChg>
        <pc:spChg chg="add del mod">
          <ac:chgData name="Evi Vanruysseveldt" userId="7ebe0836-1bcd-4359-b22c-5d7be0368f3f" providerId="ADAL" clId="{39C38507-00E7-4780-864D-25D1AED06132}" dt="2020-07-30T22:18:35.585" v="470" actId="478"/>
          <ac:spMkLst>
            <pc:docMk/>
            <pc:sldMk cId="2689729943" sldId="263"/>
            <ac:spMk id="8" creationId="{8D6A3630-6628-4D31-8134-847C720D1A78}"/>
          </ac:spMkLst>
        </pc:spChg>
        <pc:spChg chg="add del mod">
          <ac:chgData name="Evi Vanruysseveldt" userId="7ebe0836-1bcd-4359-b22c-5d7be0368f3f" providerId="ADAL" clId="{39C38507-00E7-4780-864D-25D1AED06132}" dt="2020-07-30T22:18:34.798" v="469"/>
          <ac:spMkLst>
            <pc:docMk/>
            <pc:sldMk cId="2689729943" sldId="263"/>
            <ac:spMk id="10" creationId="{4FBA7D6C-FC67-41F9-9D3E-1683E1C2A8F7}"/>
          </ac:spMkLst>
        </pc:spChg>
        <pc:spChg chg="add mod">
          <ac:chgData name="Evi Vanruysseveldt" userId="7ebe0836-1bcd-4359-b22c-5d7be0368f3f" providerId="ADAL" clId="{39C38507-00E7-4780-864D-25D1AED06132}" dt="2020-07-30T22:46:55.668" v="1093" actId="20577"/>
          <ac:spMkLst>
            <pc:docMk/>
            <pc:sldMk cId="2689729943" sldId="263"/>
            <ac:spMk id="12" creationId="{0D33178C-EB5A-4A55-AA83-AB62BE1628C5}"/>
          </ac:spMkLst>
        </pc:spChg>
        <pc:picChg chg="add mod">
          <ac:chgData name="Evi Vanruysseveldt" userId="7ebe0836-1bcd-4359-b22c-5d7be0368f3f" providerId="ADAL" clId="{39C38507-00E7-4780-864D-25D1AED06132}" dt="2020-07-30T22:29:33.519" v="588" actId="27614"/>
          <ac:picMkLst>
            <pc:docMk/>
            <pc:sldMk cId="2689729943" sldId="263"/>
            <ac:picMk id="7" creationId="{3106E3BA-4DA8-4FB4-B728-6BB32408065C}"/>
          </ac:picMkLst>
        </pc:picChg>
        <pc:picChg chg="del">
          <ac:chgData name="Evi Vanruysseveldt" userId="7ebe0836-1bcd-4359-b22c-5d7be0368f3f" providerId="ADAL" clId="{39C38507-00E7-4780-864D-25D1AED06132}" dt="2020-07-30T22:29:26.707" v="586" actId="478"/>
          <ac:picMkLst>
            <pc:docMk/>
            <pc:sldMk cId="2689729943" sldId="263"/>
            <ac:picMk id="11" creationId="{F9C036BF-7C59-49D7-9126-4A4E00146EEA}"/>
          </ac:picMkLst>
        </pc:picChg>
      </pc:sldChg>
      <pc:sldChg chg="addSp delSp modSp">
        <pc:chgData name="Evi Vanruysseveldt" userId="7ebe0836-1bcd-4359-b22c-5d7be0368f3f" providerId="ADAL" clId="{39C38507-00E7-4780-864D-25D1AED06132}" dt="2020-07-31T05:52:09.109" v="3341" actId="478"/>
        <pc:sldMkLst>
          <pc:docMk/>
          <pc:sldMk cId="271582082" sldId="264"/>
        </pc:sldMkLst>
        <pc:spChg chg="mod">
          <ac:chgData name="Evi Vanruysseveldt" userId="7ebe0836-1bcd-4359-b22c-5d7be0368f3f" providerId="ADAL" clId="{39C38507-00E7-4780-864D-25D1AED06132}" dt="2020-07-31T05:51:45.254" v="3305" actId="20577"/>
          <ac:spMkLst>
            <pc:docMk/>
            <pc:sldMk cId="271582082" sldId="264"/>
            <ac:spMk id="5" creationId="{E7F70A8B-1CBE-4E6D-A0AE-D34706B360F1}"/>
          </ac:spMkLst>
        </pc:spChg>
        <pc:spChg chg="add mod">
          <ac:chgData name="Evi Vanruysseveldt" userId="7ebe0836-1bcd-4359-b22c-5d7be0368f3f" providerId="ADAL" clId="{39C38507-00E7-4780-864D-25D1AED06132}" dt="2020-07-31T05:51:37.991" v="3296" actId="20577"/>
          <ac:spMkLst>
            <pc:docMk/>
            <pc:sldMk cId="271582082" sldId="264"/>
            <ac:spMk id="7" creationId="{BC4C264C-E07A-4864-9839-C42559396EF8}"/>
          </ac:spMkLst>
        </pc:spChg>
        <pc:spChg chg="add del ord">
          <ac:chgData name="Evi Vanruysseveldt" userId="7ebe0836-1bcd-4359-b22c-5d7be0368f3f" providerId="ADAL" clId="{39C38507-00E7-4780-864D-25D1AED06132}" dt="2020-07-31T05:51:16.419" v="3274" actId="478"/>
          <ac:spMkLst>
            <pc:docMk/>
            <pc:sldMk cId="271582082" sldId="264"/>
            <ac:spMk id="9" creationId="{E2587BEF-7FFE-4D40-BFF6-9B0A8BF3B437}"/>
          </ac:spMkLst>
        </pc:spChg>
        <pc:spChg chg="add del ord">
          <ac:chgData name="Evi Vanruysseveldt" userId="7ebe0836-1bcd-4359-b22c-5d7be0368f3f" providerId="ADAL" clId="{39C38507-00E7-4780-864D-25D1AED06132}" dt="2020-07-31T05:52:09.109" v="3341" actId="478"/>
          <ac:spMkLst>
            <pc:docMk/>
            <pc:sldMk cId="271582082" sldId="264"/>
            <ac:spMk id="10" creationId="{52827148-F497-4806-B9E6-AC9A1FC1F8CC}"/>
          </ac:spMkLst>
        </pc:spChg>
      </pc:sldChg>
      <pc:sldChg chg="addSp delSp modSp">
        <pc:chgData name="Evi Vanruysseveldt" userId="7ebe0836-1bcd-4359-b22c-5d7be0368f3f" providerId="ADAL" clId="{39C38507-00E7-4780-864D-25D1AED06132}" dt="2020-07-31T05:52:30.976" v="3353" actId="478"/>
        <pc:sldMkLst>
          <pc:docMk/>
          <pc:sldMk cId="3159787531" sldId="265"/>
        </pc:sldMkLst>
        <pc:spChg chg="add del mod">
          <ac:chgData name="Evi Vanruysseveldt" userId="7ebe0836-1bcd-4359-b22c-5d7be0368f3f" providerId="ADAL" clId="{39C38507-00E7-4780-864D-25D1AED06132}" dt="2020-07-30T23:13:12.252" v="2269" actId="931"/>
          <ac:spMkLst>
            <pc:docMk/>
            <pc:sldMk cId="3159787531" sldId="265"/>
            <ac:spMk id="3" creationId="{BD7D5D00-B3F1-4922-A41C-B6D7BD426866}"/>
          </ac:spMkLst>
        </pc:spChg>
        <pc:spChg chg="mod">
          <ac:chgData name="Evi Vanruysseveldt" userId="7ebe0836-1bcd-4359-b22c-5d7be0368f3f" providerId="ADAL" clId="{39C38507-00E7-4780-864D-25D1AED06132}" dt="2020-07-30T23:13:35.625" v="2329" actId="20577"/>
          <ac:spMkLst>
            <pc:docMk/>
            <pc:sldMk cId="3159787531" sldId="265"/>
            <ac:spMk id="5" creationId="{E7F70A8B-1CBE-4E6D-A0AE-D34706B360F1}"/>
          </ac:spMkLst>
        </pc:spChg>
        <pc:spChg chg="add del ord">
          <ac:chgData name="Evi Vanruysseveldt" userId="7ebe0836-1bcd-4359-b22c-5d7be0368f3f" providerId="ADAL" clId="{39C38507-00E7-4780-864D-25D1AED06132}" dt="2020-07-31T05:52:30.976" v="3353" actId="478"/>
          <ac:spMkLst>
            <pc:docMk/>
            <pc:sldMk cId="3159787531" sldId="265"/>
            <ac:spMk id="7" creationId="{1C1D30CA-FE55-467B-AE4B-BC570F15300E}"/>
          </ac:spMkLst>
        </pc:spChg>
        <pc:spChg chg="add mod">
          <ac:chgData name="Evi Vanruysseveldt" userId="7ebe0836-1bcd-4359-b22c-5d7be0368f3f" providerId="ADAL" clId="{39C38507-00E7-4780-864D-25D1AED06132}" dt="2020-07-30T23:14:00.134" v="2384" actId="20577"/>
          <ac:spMkLst>
            <pc:docMk/>
            <pc:sldMk cId="3159787531" sldId="265"/>
            <ac:spMk id="9" creationId="{C20C5B26-4EF0-46F7-942A-3D83EB08A183}"/>
          </ac:spMkLst>
        </pc:spChg>
        <pc:picChg chg="del">
          <ac:chgData name="Evi Vanruysseveldt" userId="7ebe0836-1bcd-4359-b22c-5d7be0368f3f" providerId="ADAL" clId="{39C38507-00E7-4780-864D-25D1AED06132}" dt="2020-07-30T23:13:09.647" v="2268" actId="478"/>
          <ac:picMkLst>
            <pc:docMk/>
            <pc:sldMk cId="3159787531" sldId="265"/>
            <ac:picMk id="7" creationId="{03D69923-B5FD-4D75-B6C1-7BEF0FD1EFAF}"/>
          </ac:picMkLst>
        </pc:picChg>
        <pc:picChg chg="add mod">
          <ac:chgData name="Evi Vanruysseveldt" userId="7ebe0836-1bcd-4359-b22c-5d7be0368f3f" providerId="ADAL" clId="{39C38507-00E7-4780-864D-25D1AED06132}" dt="2020-07-30T23:13:13.449" v="2270" actId="27614"/>
          <ac:picMkLst>
            <pc:docMk/>
            <pc:sldMk cId="3159787531" sldId="265"/>
            <ac:picMk id="8" creationId="{D51F544F-EF8B-492B-8AA2-3D6357D12184}"/>
          </ac:picMkLst>
        </pc:picChg>
      </pc:sldChg>
      <pc:sldChg chg="addSp delSp modSp">
        <pc:chgData name="Evi Vanruysseveldt" userId="7ebe0836-1bcd-4359-b22c-5d7be0368f3f" providerId="ADAL" clId="{39C38507-00E7-4780-864D-25D1AED06132}" dt="2020-07-31T05:52:48.927" v="3364" actId="478"/>
        <pc:sldMkLst>
          <pc:docMk/>
          <pc:sldMk cId="196419499" sldId="266"/>
        </pc:sldMkLst>
        <pc:spChg chg="add del mod">
          <ac:chgData name="Evi Vanruysseveldt" userId="7ebe0836-1bcd-4359-b22c-5d7be0368f3f" providerId="ADAL" clId="{39C38507-00E7-4780-864D-25D1AED06132}" dt="2020-07-30T23:21:02.288" v="2842" actId="931"/>
          <ac:spMkLst>
            <pc:docMk/>
            <pc:sldMk cId="196419499" sldId="266"/>
            <ac:spMk id="3" creationId="{67AD05FF-186A-4606-8E4A-B83DEC4D12DE}"/>
          </ac:spMkLst>
        </pc:spChg>
        <pc:spChg chg="del mod">
          <ac:chgData name="Evi Vanruysseveldt" userId="7ebe0836-1bcd-4359-b22c-5d7be0368f3f" providerId="ADAL" clId="{39C38507-00E7-4780-864D-25D1AED06132}" dt="2020-07-30T23:21:12.790" v="2849" actId="478"/>
          <ac:spMkLst>
            <pc:docMk/>
            <pc:sldMk cId="196419499" sldId="266"/>
            <ac:spMk id="5" creationId="{E7F70A8B-1CBE-4E6D-A0AE-D34706B360F1}"/>
          </ac:spMkLst>
        </pc:spChg>
        <pc:spChg chg="add del ord">
          <ac:chgData name="Evi Vanruysseveldt" userId="7ebe0836-1bcd-4359-b22c-5d7be0368f3f" providerId="ADAL" clId="{39C38507-00E7-4780-864D-25D1AED06132}" dt="2020-07-31T05:52:48.927" v="3364" actId="478"/>
          <ac:spMkLst>
            <pc:docMk/>
            <pc:sldMk cId="196419499" sldId="266"/>
            <ac:spMk id="7" creationId="{8E1D24A2-9DAF-4D14-8E29-CC732805E6A1}"/>
          </ac:spMkLst>
        </pc:spChg>
        <pc:spChg chg="add del mod">
          <ac:chgData name="Evi Vanruysseveldt" userId="7ebe0836-1bcd-4359-b22c-5d7be0368f3f" providerId="ADAL" clId="{39C38507-00E7-4780-864D-25D1AED06132}" dt="2020-07-30T23:21:16.577" v="2852" actId="478"/>
          <ac:spMkLst>
            <pc:docMk/>
            <pc:sldMk cId="196419499" sldId="266"/>
            <ac:spMk id="10" creationId="{EB9CF6CB-0D43-41B7-8948-7FEE4E69EAAB}"/>
          </ac:spMkLst>
        </pc:spChg>
        <pc:spChg chg="add del">
          <ac:chgData name="Evi Vanruysseveldt" userId="7ebe0836-1bcd-4359-b22c-5d7be0368f3f" providerId="ADAL" clId="{39C38507-00E7-4780-864D-25D1AED06132}" dt="2020-07-30T23:21:15.012" v="2851"/>
          <ac:spMkLst>
            <pc:docMk/>
            <pc:sldMk cId="196419499" sldId="266"/>
            <ac:spMk id="11" creationId="{9F93B005-D474-4D00-B155-5EDC6E83673A}"/>
          </ac:spMkLst>
        </pc:spChg>
        <pc:spChg chg="add mod">
          <ac:chgData name="Evi Vanruysseveldt" userId="7ebe0836-1bcd-4359-b22c-5d7be0368f3f" providerId="ADAL" clId="{39C38507-00E7-4780-864D-25D1AED06132}" dt="2020-07-30T23:21:19.282" v="2861" actId="20577"/>
          <ac:spMkLst>
            <pc:docMk/>
            <pc:sldMk cId="196419499" sldId="266"/>
            <ac:spMk id="12" creationId="{A5E4D2F4-A927-4879-840D-9F3529E3CB49}"/>
          </ac:spMkLst>
        </pc:spChg>
        <pc:spChg chg="add mod">
          <ac:chgData name="Evi Vanruysseveldt" userId="7ebe0836-1bcd-4359-b22c-5d7be0368f3f" providerId="ADAL" clId="{39C38507-00E7-4780-864D-25D1AED06132}" dt="2020-07-30T23:21:29.094" v="2863" actId="20577"/>
          <ac:spMkLst>
            <pc:docMk/>
            <pc:sldMk cId="196419499" sldId="266"/>
            <ac:spMk id="13" creationId="{C2B9DF94-1D12-4C4C-A559-589725B4C992}"/>
          </ac:spMkLst>
        </pc:spChg>
        <pc:picChg chg="del">
          <ac:chgData name="Evi Vanruysseveldt" userId="7ebe0836-1bcd-4359-b22c-5d7be0368f3f" providerId="ADAL" clId="{39C38507-00E7-4780-864D-25D1AED06132}" dt="2020-07-30T23:21:00.583" v="2841" actId="478"/>
          <ac:picMkLst>
            <pc:docMk/>
            <pc:sldMk cId="196419499" sldId="266"/>
            <ac:picMk id="7" creationId="{03D69923-B5FD-4D75-B6C1-7BEF0FD1EFAF}"/>
          </ac:picMkLst>
        </pc:picChg>
        <pc:picChg chg="add mod">
          <ac:chgData name="Evi Vanruysseveldt" userId="7ebe0836-1bcd-4359-b22c-5d7be0368f3f" providerId="ADAL" clId="{39C38507-00E7-4780-864D-25D1AED06132}" dt="2020-07-30T23:21:03.094" v="2844" actId="962"/>
          <ac:picMkLst>
            <pc:docMk/>
            <pc:sldMk cId="196419499" sldId="266"/>
            <ac:picMk id="8" creationId="{DD047873-E936-4118-B6EC-951C5F890138}"/>
          </ac:picMkLst>
        </pc:picChg>
      </pc:sldChg>
      <pc:sldChg chg="addSp delSp modSp">
        <pc:chgData name="Evi Vanruysseveldt" userId="7ebe0836-1bcd-4359-b22c-5d7be0368f3f" providerId="ADAL" clId="{39C38507-00E7-4780-864D-25D1AED06132}" dt="2020-07-31T05:53:04.033" v="3372" actId="478"/>
        <pc:sldMkLst>
          <pc:docMk/>
          <pc:sldMk cId="813114612" sldId="267"/>
        </pc:sldMkLst>
        <pc:spChg chg="add del mod">
          <ac:chgData name="Evi Vanruysseveldt" userId="7ebe0836-1bcd-4359-b22c-5d7be0368f3f" providerId="ADAL" clId="{39C38507-00E7-4780-864D-25D1AED06132}" dt="2020-07-31T05:53:01.978" v="3371" actId="478"/>
          <ac:spMkLst>
            <pc:docMk/>
            <pc:sldMk cId="813114612" sldId="267"/>
            <ac:spMk id="3" creationId="{E1F4CEA0-4566-472C-BE12-44A771F3A060}"/>
          </ac:spMkLst>
        </pc:spChg>
        <pc:spChg chg="add del mod">
          <ac:chgData name="Evi Vanruysseveldt" userId="7ebe0836-1bcd-4359-b22c-5d7be0368f3f" providerId="ADAL" clId="{39C38507-00E7-4780-864D-25D1AED06132}" dt="2020-07-30T23:28:12.195" v="3075" actId="931"/>
          <ac:spMkLst>
            <pc:docMk/>
            <pc:sldMk cId="813114612" sldId="267"/>
            <ac:spMk id="3" creationId="{F09769AF-163E-4451-8AAA-8720316CEB05}"/>
          </ac:spMkLst>
        </pc:spChg>
        <pc:spChg chg="del">
          <ac:chgData name="Evi Vanruysseveldt" userId="7ebe0836-1bcd-4359-b22c-5d7be0368f3f" providerId="ADAL" clId="{39C38507-00E7-4780-864D-25D1AED06132}" dt="2020-07-30T23:28:31.174" v="3083" actId="478"/>
          <ac:spMkLst>
            <pc:docMk/>
            <pc:sldMk cId="813114612" sldId="267"/>
            <ac:spMk id="5" creationId="{E7F70A8B-1CBE-4E6D-A0AE-D34706B360F1}"/>
          </ac:spMkLst>
        </pc:spChg>
        <pc:spChg chg="mod">
          <ac:chgData name="Evi Vanruysseveldt" userId="7ebe0836-1bcd-4359-b22c-5d7be0368f3f" providerId="ADAL" clId="{39C38507-00E7-4780-864D-25D1AED06132}" dt="2020-07-30T23:30:36.317" v="3156" actId="20577"/>
          <ac:spMkLst>
            <pc:docMk/>
            <pc:sldMk cId="813114612" sldId="267"/>
            <ac:spMk id="6" creationId="{9901338F-7DF9-4B75-B529-32F4D6490992}"/>
          </ac:spMkLst>
        </pc:spChg>
        <pc:spChg chg="add del ord">
          <ac:chgData name="Evi Vanruysseveldt" userId="7ebe0836-1bcd-4359-b22c-5d7be0368f3f" providerId="ADAL" clId="{39C38507-00E7-4780-864D-25D1AED06132}" dt="2020-07-31T05:53:04.033" v="3372" actId="478"/>
          <ac:spMkLst>
            <pc:docMk/>
            <pc:sldMk cId="813114612" sldId="267"/>
            <ac:spMk id="7" creationId="{7F154D5C-A96E-466C-A039-C7E7D02AEAB9}"/>
          </ac:spMkLst>
        </pc:spChg>
        <pc:spChg chg="add mod">
          <ac:chgData name="Evi Vanruysseveldt" userId="7ebe0836-1bcd-4359-b22c-5d7be0368f3f" providerId="ADAL" clId="{39C38507-00E7-4780-864D-25D1AED06132}" dt="2020-07-30T23:27:49.675" v="3073" actId="20577"/>
          <ac:spMkLst>
            <pc:docMk/>
            <pc:sldMk cId="813114612" sldId="267"/>
            <ac:spMk id="8" creationId="{8E5B72DE-22DC-4F5A-B4EC-BDAE279C1920}"/>
          </ac:spMkLst>
        </pc:spChg>
        <pc:spChg chg="add del mod">
          <ac:chgData name="Evi Vanruysseveldt" userId="7ebe0836-1bcd-4359-b22c-5d7be0368f3f" providerId="ADAL" clId="{39C38507-00E7-4780-864D-25D1AED06132}" dt="2020-07-30T23:28:33.037" v="3084" actId="478"/>
          <ac:spMkLst>
            <pc:docMk/>
            <pc:sldMk cId="813114612" sldId="267"/>
            <ac:spMk id="11" creationId="{C50B2F38-3EA1-40CB-B408-2A080B74A574}"/>
          </ac:spMkLst>
        </pc:spChg>
        <pc:spChg chg="add del mod">
          <ac:chgData name="Evi Vanruysseveldt" userId="7ebe0836-1bcd-4359-b22c-5d7be0368f3f" providerId="ADAL" clId="{39C38507-00E7-4780-864D-25D1AED06132}" dt="2020-07-31T05:53:01.978" v="3371" actId="478"/>
          <ac:spMkLst>
            <pc:docMk/>
            <pc:sldMk cId="813114612" sldId="267"/>
            <ac:spMk id="12" creationId="{05C9DC82-E2E0-4B5E-B890-3B825A9FED76}"/>
          </ac:spMkLst>
        </pc:spChg>
        <pc:picChg chg="del">
          <ac:chgData name="Evi Vanruysseveldt" userId="7ebe0836-1bcd-4359-b22c-5d7be0368f3f" providerId="ADAL" clId="{39C38507-00E7-4780-864D-25D1AED06132}" dt="2020-07-30T23:28:08.638" v="3074" actId="478"/>
          <ac:picMkLst>
            <pc:docMk/>
            <pc:sldMk cId="813114612" sldId="267"/>
            <ac:picMk id="7" creationId="{03D69923-B5FD-4D75-B6C1-7BEF0FD1EFAF}"/>
          </ac:picMkLst>
        </pc:picChg>
        <pc:picChg chg="add mod">
          <ac:chgData name="Evi Vanruysseveldt" userId="7ebe0836-1bcd-4359-b22c-5d7be0368f3f" providerId="ADAL" clId="{39C38507-00E7-4780-864D-25D1AED06132}" dt="2020-07-30T23:28:13.083" v="3077" actId="962"/>
          <ac:picMkLst>
            <pc:docMk/>
            <pc:sldMk cId="813114612" sldId="267"/>
            <ac:picMk id="9" creationId="{7F32526A-19C9-4965-913B-3A725A8541C8}"/>
          </ac:picMkLst>
        </pc:picChg>
      </pc:sldChg>
      <pc:sldChg chg="addSp delSp modSp add del">
        <pc:chgData name="Evi Vanruysseveldt" userId="7ebe0836-1bcd-4359-b22c-5d7be0368f3f" providerId="ADAL" clId="{39C38507-00E7-4780-864D-25D1AED06132}" dt="2020-07-30T22:06:56.356" v="30" actId="2696"/>
        <pc:sldMkLst>
          <pc:docMk/>
          <pc:sldMk cId="1039241067" sldId="268"/>
        </pc:sldMkLst>
        <pc:spChg chg="mod">
          <ac:chgData name="Evi Vanruysseveldt" userId="7ebe0836-1bcd-4359-b22c-5d7be0368f3f" providerId="ADAL" clId="{39C38507-00E7-4780-864D-25D1AED06132}" dt="2020-07-30T21:59:54.595" v="1"/>
          <ac:spMkLst>
            <pc:docMk/>
            <pc:sldMk cId="1039241067" sldId="268"/>
            <ac:spMk id="7" creationId="{E30E18FA-60E3-7E43-8A9F-959C39D7E206}"/>
          </ac:spMkLst>
        </pc:spChg>
        <pc:picChg chg="add del mod">
          <ac:chgData name="Evi Vanruysseveldt" userId="7ebe0836-1bcd-4359-b22c-5d7be0368f3f" providerId="ADAL" clId="{39C38507-00E7-4780-864D-25D1AED06132}" dt="2020-07-30T22:02:49.296" v="5"/>
          <ac:picMkLst>
            <pc:docMk/>
            <pc:sldMk cId="1039241067" sldId="268"/>
            <ac:picMk id="3" creationId="{20A8E5F5-BFD7-417D-9ABE-7BF9147FDE08}"/>
          </ac:picMkLst>
        </pc:picChg>
        <pc:picChg chg="add del">
          <ac:chgData name="Evi Vanruysseveldt" userId="7ebe0836-1bcd-4359-b22c-5d7be0368f3f" providerId="ADAL" clId="{39C38507-00E7-4780-864D-25D1AED06132}" dt="2020-07-30T22:03:16.500" v="13" actId="478"/>
          <ac:picMkLst>
            <pc:docMk/>
            <pc:sldMk cId="1039241067" sldId="268"/>
            <ac:picMk id="11" creationId="{46CF6236-37AF-8E4F-B871-A5A8FE11E3D0}"/>
          </ac:picMkLst>
        </pc:picChg>
      </pc:sldChg>
      <pc:sldChg chg="addSp delSp modSp add">
        <pc:chgData name="Evi Vanruysseveldt" userId="7ebe0836-1bcd-4359-b22c-5d7be0368f3f" providerId="ADAL" clId="{39C38507-00E7-4780-864D-25D1AED06132}" dt="2020-07-30T22:04:33.013" v="21" actId="732"/>
        <pc:sldMkLst>
          <pc:docMk/>
          <pc:sldMk cId="1950440156" sldId="269"/>
        </pc:sldMkLst>
        <pc:spChg chg="del">
          <ac:chgData name="Evi Vanruysseveldt" userId="7ebe0836-1bcd-4359-b22c-5d7be0368f3f" providerId="ADAL" clId="{39C38507-00E7-4780-864D-25D1AED06132}" dt="2020-07-30T22:03:01.287" v="8"/>
          <ac:spMkLst>
            <pc:docMk/>
            <pc:sldMk cId="1950440156" sldId="269"/>
            <ac:spMk id="2" creationId="{B55EA5A6-075B-40C7-8383-627D4203D993}"/>
          </ac:spMkLst>
        </pc:spChg>
        <pc:spChg chg="del">
          <ac:chgData name="Evi Vanruysseveldt" userId="7ebe0836-1bcd-4359-b22c-5d7be0368f3f" providerId="ADAL" clId="{39C38507-00E7-4780-864D-25D1AED06132}" dt="2020-07-30T22:03:01.287" v="8"/>
          <ac:spMkLst>
            <pc:docMk/>
            <pc:sldMk cId="1950440156" sldId="269"/>
            <ac:spMk id="3" creationId="{12AE40B2-F7B8-472F-8565-423ED82BF5B7}"/>
          </ac:spMkLst>
        </pc:spChg>
        <pc:spChg chg="del">
          <ac:chgData name="Evi Vanruysseveldt" userId="7ebe0836-1bcd-4359-b22c-5d7be0368f3f" providerId="ADAL" clId="{39C38507-00E7-4780-864D-25D1AED06132}" dt="2020-07-30T22:03:01.287" v="8"/>
          <ac:spMkLst>
            <pc:docMk/>
            <pc:sldMk cId="1950440156" sldId="269"/>
            <ac:spMk id="4" creationId="{7ABF2759-E09A-4F44-9A11-9DC28DC462BF}"/>
          </ac:spMkLst>
        </pc:spChg>
        <pc:spChg chg="add del mod">
          <ac:chgData name="Evi Vanruysseveldt" userId="7ebe0836-1bcd-4359-b22c-5d7be0368f3f" providerId="ADAL" clId="{39C38507-00E7-4780-864D-25D1AED06132}" dt="2020-07-30T22:03:24.101" v="14" actId="478"/>
          <ac:spMkLst>
            <pc:docMk/>
            <pc:sldMk cId="1950440156" sldId="269"/>
            <ac:spMk id="5" creationId="{B461FF94-A0C2-4C69-9DB5-43A68CD3BEFA}"/>
          </ac:spMkLst>
        </pc:spChg>
        <pc:spChg chg="add del mod">
          <ac:chgData name="Evi Vanruysseveldt" userId="7ebe0836-1bcd-4359-b22c-5d7be0368f3f" providerId="ADAL" clId="{39C38507-00E7-4780-864D-25D1AED06132}" dt="2020-07-30T22:03:27.445" v="16" actId="478"/>
          <ac:spMkLst>
            <pc:docMk/>
            <pc:sldMk cId="1950440156" sldId="269"/>
            <ac:spMk id="6" creationId="{492E5F94-70C2-4C81-9850-6A6996BFCEC4}"/>
          </ac:spMkLst>
        </pc:spChg>
        <pc:spChg chg="add del mod">
          <ac:chgData name="Evi Vanruysseveldt" userId="7ebe0836-1bcd-4359-b22c-5d7be0368f3f" providerId="ADAL" clId="{39C38507-00E7-4780-864D-25D1AED06132}" dt="2020-07-30T22:03:06.329" v="9"/>
          <ac:spMkLst>
            <pc:docMk/>
            <pc:sldMk cId="1950440156" sldId="269"/>
            <ac:spMk id="7" creationId="{B1DA84E4-5E73-4F2C-B5B2-BF75A1F9F75D}"/>
          </ac:spMkLst>
        </pc:spChg>
        <pc:spChg chg="add">
          <ac:chgData name="Evi Vanruysseveldt" userId="7ebe0836-1bcd-4359-b22c-5d7be0368f3f" providerId="ADAL" clId="{39C38507-00E7-4780-864D-25D1AED06132}" dt="2020-07-30T22:03:24.614" v="15"/>
          <ac:spMkLst>
            <pc:docMk/>
            <pc:sldMk cId="1950440156" sldId="269"/>
            <ac:spMk id="10" creationId="{D9D767AB-0FD4-4854-AAAB-5936F88BA5DB}"/>
          </ac:spMkLst>
        </pc:spChg>
        <pc:spChg chg="add">
          <ac:chgData name="Evi Vanruysseveldt" userId="7ebe0836-1bcd-4359-b22c-5d7be0368f3f" providerId="ADAL" clId="{39C38507-00E7-4780-864D-25D1AED06132}" dt="2020-07-30T22:03:32.452" v="17"/>
          <ac:spMkLst>
            <pc:docMk/>
            <pc:sldMk cId="1950440156" sldId="269"/>
            <ac:spMk id="11" creationId="{56E793DD-E4F7-457F-9541-161A8A9C7B9A}"/>
          </ac:spMkLst>
        </pc:spChg>
        <pc:picChg chg="add mod modCrop">
          <ac:chgData name="Evi Vanruysseveldt" userId="7ebe0836-1bcd-4359-b22c-5d7be0368f3f" providerId="ADAL" clId="{39C38507-00E7-4780-864D-25D1AED06132}" dt="2020-07-30T22:04:33.013" v="21" actId="732"/>
          <ac:picMkLst>
            <pc:docMk/>
            <pc:sldMk cId="1950440156" sldId="269"/>
            <ac:picMk id="9" creationId="{9422A3D8-319D-4A1D-ACF1-05EF058AEDDB}"/>
          </ac:picMkLst>
        </pc:picChg>
      </pc:sldChg>
      <pc:sldChg chg="modSp add del">
        <pc:chgData name="Evi Vanruysseveldt" userId="7ebe0836-1bcd-4359-b22c-5d7be0368f3f" providerId="ADAL" clId="{39C38507-00E7-4780-864D-25D1AED06132}" dt="2020-07-30T22:09:15.229" v="56" actId="2696"/>
        <pc:sldMkLst>
          <pc:docMk/>
          <pc:sldMk cId="2818191108" sldId="270"/>
        </pc:sldMkLst>
        <pc:spChg chg="mod">
          <ac:chgData name="Evi Vanruysseveldt" userId="7ebe0836-1bcd-4359-b22c-5d7be0368f3f" providerId="ADAL" clId="{39C38507-00E7-4780-864D-25D1AED06132}" dt="2020-07-30T22:07:11.306" v="32" actId="27636"/>
          <ac:spMkLst>
            <pc:docMk/>
            <pc:sldMk cId="2818191108" sldId="270"/>
            <ac:spMk id="5" creationId="{E7F70A8B-1CBE-4E6D-A0AE-D34706B360F1}"/>
          </ac:spMkLst>
        </pc:spChg>
      </pc:sldChg>
      <pc:sldChg chg="addSp delSp modSp add modAnim">
        <pc:chgData name="Evi Vanruysseveldt" userId="7ebe0836-1bcd-4359-b22c-5d7be0368f3f" providerId="ADAL" clId="{39C38507-00E7-4780-864D-25D1AED06132}" dt="2020-07-31T05:50:27.990" v="3251" actId="478"/>
        <pc:sldMkLst>
          <pc:docMk/>
          <pc:sldMk cId="3171758364" sldId="270"/>
        </pc:sldMkLst>
        <pc:spChg chg="del">
          <ac:chgData name="Evi Vanruysseveldt" userId="7ebe0836-1bcd-4359-b22c-5d7be0368f3f" providerId="ADAL" clId="{39C38507-00E7-4780-864D-25D1AED06132}" dt="2020-07-30T22:13:09.159" v="165" actId="478"/>
          <ac:spMkLst>
            <pc:docMk/>
            <pc:sldMk cId="3171758364" sldId="270"/>
            <ac:spMk id="8" creationId="{809B2572-D01C-8F41-8FA2-B3CDC3D4EE7C}"/>
          </ac:spMkLst>
        </pc:spChg>
        <pc:spChg chg="add del">
          <ac:chgData name="Evi Vanruysseveldt" userId="7ebe0836-1bcd-4359-b22c-5d7be0368f3f" providerId="ADAL" clId="{39C38507-00E7-4780-864D-25D1AED06132}" dt="2020-07-30T22:16:31.944" v="363" actId="478"/>
          <ac:spMkLst>
            <pc:docMk/>
            <pc:sldMk cId="3171758364" sldId="270"/>
            <ac:spMk id="9" creationId="{019B29A4-4036-0B40-A96D-961BF90C9CF8}"/>
          </ac:spMkLst>
        </pc:spChg>
        <pc:spChg chg="mod">
          <ac:chgData name="Evi Vanruysseveldt" userId="7ebe0836-1bcd-4359-b22c-5d7be0368f3f" providerId="ADAL" clId="{39C38507-00E7-4780-864D-25D1AED06132}" dt="2020-07-30T22:13:22.064" v="233" actId="1035"/>
          <ac:spMkLst>
            <pc:docMk/>
            <pc:sldMk cId="3171758364" sldId="270"/>
            <ac:spMk id="13" creationId="{AF868505-009D-8240-81D0-6C7C537FA883}"/>
          </ac:spMkLst>
        </pc:spChg>
        <pc:spChg chg="mod">
          <ac:chgData name="Evi Vanruysseveldt" userId="7ebe0836-1bcd-4359-b22c-5d7be0368f3f" providerId="ADAL" clId="{39C38507-00E7-4780-864D-25D1AED06132}" dt="2020-07-30T22:13:22.064" v="233" actId="1035"/>
          <ac:spMkLst>
            <pc:docMk/>
            <pc:sldMk cId="3171758364" sldId="270"/>
            <ac:spMk id="14" creationId="{FE37F65E-7A99-D042-9A99-0D604226EC87}"/>
          </ac:spMkLst>
        </pc:spChg>
        <pc:spChg chg="mod">
          <ac:chgData name="Evi Vanruysseveldt" userId="7ebe0836-1bcd-4359-b22c-5d7be0368f3f" providerId="ADAL" clId="{39C38507-00E7-4780-864D-25D1AED06132}" dt="2020-07-30T22:13:28.018" v="234" actId="122"/>
          <ac:spMkLst>
            <pc:docMk/>
            <pc:sldMk cId="3171758364" sldId="270"/>
            <ac:spMk id="16" creationId="{B70C8B05-9292-3A41-B3FD-9A60761BA921}"/>
          </ac:spMkLst>
        </pc:spChg>
        <pc:spChg chg="add mod">
          <ac:chgData name="Evi Vanruysseveldt" userId="7ebe0836-1bcd-4359-b22c-5d7be0368f3f" providerId="ADAL" clId="{39C38507-00E7-4780-864D-25D1AED06132}" dt="2020-07-30T22:39:32.595" v="861" actId="20577"/>
          <ac:spMkLst>
            <pc:docMk/>
            <pc:sldMk cId="3171758364" sldId="270"/>
            <ac:spMk id="31" creationId="{462266AE-A010-4C63-AD8D-DBD1D11FB6B5}"/>
          </ac:spMkLst>
        </pc:spChg>
        <pc:spChg chg="mod">
          <ac:chgData name="Evi Vanruysseveldt" userId="7ebe0836-1bcd-4359-b22c-5d7be0368f3f" providerId="ADAL" clId="{39C38507-00E7-4780-864D-25D1AED06132}" dt="2020-07-30T22:17:08.799" v="410" actId="20577"/>
          <ac:spMkLst>
            <pc:docMk/>
            <pc:sldMk cId="3171758364" sldId="270"/>
            <ac:spMk id="32" creationId="{5E6E182A-D76D-7943-A28D-8AFBB7A7C732}"/>
          </ac:spMkLst>
        </pc:spChg>
        <pc:spChg chg="mod">
          <ac:chgData name="Evi Vanruysseveldt" userId="7ebe0836-1bcd-4359-b22c-5d7be0368f3f" providerId="ADAL" clId="{39C38507-00E7-4780-864D-25D1AED06132}" dt="2020-07-30T22:16:54.277" v="388" actId="20577"/>
          <ac:spMkLst>
            <pc:docMk/>
            <pc:sldMk cId="3171758364" sldId="270"/>
            <ac:spMk id="33" creationId="{80F3A79B-E94C-D64F-AE9C-EC6B2306919A}"/>
          </ac:spMkLst>
        </pc:spChg>
        <pc:spChg chg="add mod">
          <ac:chgData name="Evi Vanruysseveldt" userId="7ebe0836-1bcd-4359-b22c-5d7be0368f3f" providerId="ADAL" clId="{39C38507-00E7-4780-864D-25D1AED06132}" dt="2020-07-31T05:49:21.079" v="3232" actId="14100"/>
          <ac:spMkLst>
            <pc:docMk/>
            <pc:sldMk cId="3171758364" sldId="270"/>
            <ac:spMk id="34" creationId="{5FBC75D2-BF3F-4222-AB95-11666F26F4FD}"/>
          </ac:spMkLst>
        </pc:spChg>
        <pc:spChg chg="mod">
          <ac:chgData name="Evi Vanruysseveldt" userId="7ebe0836-1bcd-4359-b22c-5d7be0368f3f" providerId="ADAL" clId="{39C38507-00E7-4780-864D-25D1AED06132}" dt="2020-07-30T22:13:22.064" v="233" actId="1035"/>
          <ac:spMkLst>
            <pc:docMk/>
            <pc:sldMk cId="3171758364" sldId="270"/>
            <ac:spMk id="37" creationId="{8976F45F-B95E-234C-A325-C3AED737C430}"/>
          </ac:spMkLst>
        </pc:spChg>
        <pc:spChg chg="mod">
          <ac:chgData name="Evi Vanruysseveldt" userId="7ebe0836-1bcd-4359-b22c-5d7be0368f3f" providerId="ADAL" clId="{39C38507-00E7-4780-864D-25D1AED06132}" dt="2020-07-30T22:13:22.064" v="233" actId="1035"/>
          <ac:spMkLst>
            <pc:docMk/>
            <pc:sldMk cId="3171758364" sldId="270"/>
            <ac:spMk id="38" creationId="{B88CD853-3032-C646-8187-D8F3AB3FED36}"/>
          </ac:spMkLst>
        </pc:spChg>
        <pc:spChg chg="mod">
          <ac:chgData name="Evi Vanruysseveldt" userId="7ebe0836-1bcd-4359-b22c-5d7be0368f3f" providerId="ADAL" clId="{39C38507-00E7-4780-864D-25D1AED06132}" dt="2020-07-30T22:13:22.064" v="233" actId="1035"/>
          <ac:spMkLst>
            <pc:docMk/>
            <pc:sldMk cId="3171758364" sldId="270"/>
            <ac:spMk id="40" creationId="{9CF1192E-7D7B-FE44-8E2A-EE2924BDA250}"/>
          </ac:spMkLst>
        </pc:spChg>
        <pc:spChg chg="mod">
          <ac:chgData name="Evi Vanruysseveldt" userId="7ebe0836-1bcd-4359-b22c-5d7be0368f3f" providerId="ADAL" clId="{39C38507-00E7-4780-864D-25D1AED06132}" dt="2020-07-30T22:17:03.352" v="395" actId="20577"/>
          <ac:spMkLst>
            <pc:docMk/>
            <pc:sldMk cId="3171758364" sldId="270"/>
            <ac:spMk id="41" creationId="{A73BF4B4-C21D-4D95-BC4A-57B633445C37}"/>
          </ac:spMkLst>
        </pc:spChg>
        <pc:spChg chg="add del mod">
          <ac:chgData name="Evi Vanruysseveldt" userId="7ebe0836-1bcd-4359-b22c-5d7be0368f3f" providerId="ADAL" clId="{39C38507-00E7-4780-864D-25D1AED06132}" dt="2020-07-30T22:16:28.148" v="361"/>
          <ac:spMkLst>
            <pc:docMk/>
            <pc:sldMk cId="3171758364" sldId="270"/>
            <ac:spMk id="42" creationId="{16F014CB-C164-4559-BFA0-4B8F59E7E148}"/>
          </ac:spMkLst>
        </pc:spChg>
        <pc:spChg chg="add del ord">
          <ac:chgData name="Evi Vanruysseveldt" userId="7ebe0836-1bcd-4359-b22c-5d7be0368f3f" providerId="ADAL" clId="{39C38507-00E7-4780-864D-25D1AED06132}" dt="2020-07-31T05:50:27.990" v="3251" actId="478"/>
          <ac:spMkLst>
            <pc:docMk/>
            <pc:sldMk cId="3171758364" sldId="270"/>
            <ac:spMk id="42" creationId="{FD23E89D-2536-444B-BA1F-A13735C6334A}"/>
          </ac:spMkLst>
        </pc:spChg>
        <pc:spChg chg="add del mod">
          <ac:chgData name="Evi Vanruysseveldt" userId="7ebe0836-1bcd-4359-b22c-5d7be0368f3f" providerId="ADAL" clId="{39C38507-00E7-4780-864D-25D1AED06132}" dt="2020-07-30T22:16:28.148" v="361"/>
          <ac:spMkLst>
            <pc:docMk/>
            <pc:sldMk cId="3171758364" sldId="270"/>
            <ac:spMk id="47" creationId="{372C70DA-D589-447A-8158-3DA444822384}"/>
          </ac:spMkLst>
        </pc:spChg>
        <pc:spChg chg="del mod">
          <ac:chgData name="Evi Vanruysseveldt" userId="7ebe0836-1bcd-4359-b22c-5d7be0368f3f" providerId="ADAL" clId="{39C38507-00E7-4780-864D-25D1AED06132}" dt="2020-07-30T22:13:02.354" v="149" actId="478"/>
          <ac:spMkLst>
            <pc:docMk/>
            <pc:sldMk cId="3171758364" sldId="270"/>
            <ac:spMk id="48" creationId="{B4C4A09D-50DE-0D41-AF40-95C9A0B9DCC8}"/>
          </ac:spMkLst>
        </pc:spChg>
        <pc:spChg chg="add del mod">
          <ac:chgData name="Evi Vanruysseveldt" userId="7ebe0836-1bcd-4359-b22c-5d7be0368f3f" providerId="ADAL" clId="{39C38507-00E7-4780-864D-25D1AED06132}" dt="2020-07-30T22:16:28.148" v="361"/>
          <ac:spMkLst>
            <pc:docMk/>
            <pc:sldMk cId="3171758364" sldId="270"/>
            <ac:spMk id="52" creationId="{C8DAB411-C866-463F-B219-A1D15A957CE6}"/>
          </ac:spMkLst>
        </pc:spChg>
        <pc:spChg chg="add del mod">
          <ac:chgData name="Evi Vanruysseveldt" userId="7ebe0836-1bcd-4359-b22c-5d7be0368f3f" providerId="ADAL" clId="{39C38507-00E7-4780-864D-25D1AED06132}" dt="2020-07-30T22:23:02.299" v="506"/>
          <ac:spMkLst>
            <pc:docMk/>
            <pc:sldMk cId="3171758364" sldId="270"/>
            <ac:spMk id="54" creationId="{6F99632C-37F4-484D-BB67-D9E3586FFF62}"/>
          </ac:spMkLst>
        </pc:spChg>
        <pc:grpChg chg="mod">
          <ac:chgData name="Evi Vanruysseveldt" userId="7ebe0836-1bcd-4359-b22c-5d7be0368f3f" providerId="ADAL" clId="{39C38507-00E7-4780-864D-25D1AED06132}" dt="2020-07-30T22:13:22.064" v="233" actId="1035"/>
          <ac:grpSpMkLst>
            <pc:docMk/>
            <pc:sldMk cId="3171758364" sldId="270"/>
            <ac:grpSpMk id="17" creationId="{378828F5-4AEC-3F44-936A-3BC42706984B}"/>
          </ac:grpSpMkLst>
        </pc:grpChg>
        <pc:grpChg chg="mod">
          <ac:chgData name="Evi Vanruysseveldt" userId="7ebe0836-1bcd-4359-b22c-5d7be0368f3f" providerId="ADAL" clId="{39C38507-00E7-4780-864D-25D1AED06132}" dt="2020-07-30T22:13:22.064" v="233" actId="1035"/>
          <ac:grpSpMkLst>
            <pc:docMk/>
            <pc:sldMk cId="3171758364" sldId="270"/>
            <ac:grpSpMk id="21" creationId="{A4E73B34-A3F5-C942-8F16-B46EC00A4927}"/>
          </ac:grpSpMkLst>
        </pc:grpChg>
        <pc:grpChg chg="mod">
          <ac:chgData name="Evi Vanruysseveldt" userId="7ebe0836-1bcd-4359-b22c-5d7be0368f3f" providerId="ADAL" clId="{39C38507-00E7-4780-864D-25D1AED06132}" dt="2020-07-30T22:13:22.064" v="233" actId="1035"/>
          <ac:grpSpMkLst>
            <pc:docMk/>
            <pc:sldMk cId="3171758364" sldId="270"/>
            <ac:grpSpMk id="28" creationId="{B2BFADA2-399A-0047-A8D8-657FB85ACC08}"/>
          </ac:grpSpMkLst>
        </pc:grpChg>
        <pc:grpChg chg="add del mod">
          <ac:chgData name="Evi Vanruysseveldt" userId="7ebe0836-1bcd-4359-b22c-5d7be0368f3f" providerId="ADAL" clId="{39C38507-00E7-4780-864D-25D1AED06132}" dt="2020-07-30T22:16:28.148" v="361"/>
          <ac:grpSpMkLst>
            <pc:docMk/>
            <pc:sldMk cId="3171758364" sldId="270"/>
            <ac:grpSpMk id="43" creationId="{6FB2CCED-8B37-41B6-9962-7C6B8E35D04C}"/>
          </ac:grpSpMkLst>
        </pc:grpChg>
        <pc:picChg chg="mod">
          <ac:chgData name="Evi Vanruysseveldt" userId="7ebe0836-1bcd-4359-b22c-5d7be0368f3f" providerId="ADAL" clId="{39C38507-00E7-4780-864D-25D1AED06132}" dt="2020-07-30T22:13:22.064" v="233" actId="1035"/>
          <ac:picMkLst>
            <pc:docMk/>
            <pc:sldMk cId="3171758364" sldId="270"/>
            <ac:picMk id="45" creationId="{A9EA2754-F514-7148-9E61-68541E3629F5}"/>
          </ac:picMkLst>
        </pc:picChg>
        <pc:picChg chg="mod">
          <ac:chgData name="Evi Vanruysseveldt" userId="7ebe0836-1bcd-4359-b22c-5d7be0368f3f" providerId="ADAL" clId="{39C38507-00E7-4780-864D-25D1AED06132}" dt="2020-07-30T22:13:22.064" v="233" actId="1035"/>
          <ac:picMkLst>
            <pc:docMk/>
            <pc:sldMk cId="3171758364" sldId="270"/>
            <ac:picMk id="49" creationId="{4BA0E9EF-FA2E-9D47-A2FB-BF5088F82C48}"/>
          </ac:picMkLst>
        </pc:picChg>
        <pc:picChg chg="mod">
          <ac:chgData name="Evi Vanruysseveldt" userId="7ebe0836-1bcd-4359-b22c-5d7be0368f3f" providerId="ADAL" clId="{39C38507-00E7-4780-864D-25D1AED06132}" dt="2020-07-30T22:13:22.064" v="233" actId="1035"/>
          <ac:picMkLst>
            <pc:docMk/>
            <pc:sldMk cId="3171758364" sldId="270"/>
            <ac:picMk id="50" creationId="{A833912F-4139-D547-B75D-04250622A028}"/>
          </ac:picMkLst>
        </pc:picChg>
        <pc:picChg chg="add del mod">
          <ac:chgData name="Evi Vanruysseveldt" userId="7ebe0836-1bcd-4359-b22c-5d7be0368f3f" providerId="ADAL" clId="{39C38507-00E7-4780-864D-25D1AED06132}" dt="2020-07-30T22:16:28.148" v="361"/>
          <ac:picMkLst>
            <pc:docMk/>
            <pc:sldMk cId="3171758364" sldId="270"/>
            <ac:picMk id="53" creationId="{4A835635-F11E-4C63-ACD2-391BDE5D07BF}"/>
          </ac:picMkLst>
        </pc:picChg>
        <pc:cxnChg chg="mod">
          <ac:chgData name="Evi Vanruysseveldt" userId="7ebe0836-1bcd-4359-b22c-5d7be0368f3f" providerId="ADAL" clId="{39C38507-00E7-4780-864D-25D1AED06132}" dt="2020-07-30T22:13:22.064" v="233" actId="1035"/>
          <ac:cxnSpMkLst>
            <pc:docMk/>
            <pc:sldMk cId="3171758364" sldId="270"/>
            <ac:cxnSpMk id="35" creationId="{586A78D8-5939-BC40-96DB-411D895A9723}"/>
          </ac:cxnSpMkLst>
        </pc:cxnChg>
        <pc:cxnChg chg="mod">
          <ac:chgData name="Evi Vanruysseveldt" userId="7ebe0836-1bcd-4359-b22c-5d7be0368f3f" providerId="ADAL" clId="{39C38507-00E7-4780-864D-25D1AED06132}" dt="2020-07-30T22:13:22.064" v="233" actId="1035"/>
          <ac:cxnSpMkLst>
            <pc:docMk/>
            <pc:sldMk cId="3171758364" sldId="270"/>
            <ac:cxnSpMk id="36" creationId="{FD454CF4-9AD6-1547-8845-A0896357DD3E}"/>
          </ac:cxnSpMkLst>
        </pc:cxnChg>
        <pc:cxnChg chg="mod">
          <ac:chgData name="Evi Vanruysseveldt" userId="7ebe0836-1bcd-4359-b22c-5d7be0368f3f" providerId="ADAL" clId="{39C38507-00E7-4780-864D-25D1AED06132}" dt="2020-07-30T22:13:22.064" v="233" actId="1035"/>
          <ac:cxnSpMkLst>
            <pc:docMk/>
            <pc:sldMk cId="3171758364" sldId="270"/>
            <ac:cxnSpMk id="39" creationId="{F6052C85-F118-3C45-B59B-0AD8D38F13A7}"/>
          </ac:cxnSpMkLst>
        </pc:cxnChg>
        <pc:cxnChg chg="add del mod">
          <ac:chgData name="Evi Vanruysseveldt" userId="7ebe0836-1bcd-4359-b22c-5d7be0368f3f" providerId="ADAL" clId="{39C38507-00E7-4780-864D-25D1AED06132}" dt="2020-07-30T22:16:28.148" v="361"/>
          <ac:cxnSpMkLst>
            <pc:docMk/>
            <pc:sldMk cId="3171758364" sldId="270"/>
            <ac:cxnSpMk id="51" creationId="{DF0293BF-EBB3-4AC9-82B7-DFE3CBE70B9F}"/>
          </ac:cxnSpMkLst>
        </pc:cxnChg>
      </pc:sldChg>
      <pc:sldChg chg="addSp delSp modSp add del">
        <pc:chgData name="Evi Vanruysseveldt" userId="7ebe0836-1bcd-4359-b22c-5d7be0368f3f" providerId="ADAL" clId="{39C38507-00E7-4780-864D-25D1AED06132}" dt="2020-07-30T22:05:40.530" v="29" actId="2696"/>
        <pc:sldMkLst>
          <pc:docMk/>
          <pc:sldMk cId="3414828682" sldId="270"/>
        </pc:sldMkLst>
        <pc:spChg chg="del">
          <ac:chgData name="Evi Vanruysseveldt" userId="7ebe0836-1bcd-4359-b22c-5d7be0368f3f" providerId="ADAL" clId="{39C38507-00E7-4780-864D-25D1AED06132}" dt="2020-07-30T22:05:03.355" v="23"/>
          <ac:spMkLst>
            <pc:docMk/>
            <pc:sldMk cId="3414828682" sldId="270"/>
            <ac:spMk id="2" creationId="{0883F1D1-F2AE-44D4-B77A-FFE8F19AB05E}"/>
          </ac:spMkLst>
        </pc:spChg>
        <pc:spChg chg="del">
          <ac:chgData name="Evi Vanruysseveldt" userId="7ebe0836-1bcd-4359-b22c-5d7be0368f3f" providerId="ADAL" clId="{39C38507-00E7-4780-864D-25D1AED06132}" dt="2020-07-30T22:05:03.355" v="23"/>
          <ac:spMkLst>
            <pc:docMk/>
            <pc:sldMk cId="3414828682" sldId="270"/>
            <ac:spMk id="3" creationId="{DECBA094-D5AF-4C75-B9C4-808A0E70B620}"/>
          </ac:spMkLst>
        </pc:spChg>
        <pc:spChg chg="del">
          <ac:chgData name="Evi Vanruysseveldt" userId="7ebe0836-1bcd-4359-b22c-5d7be0368f3f" providerId="ADAL" clId="{39C38507-00E7-4780-864D-25D1AED06132}" dt="2020-07-30T22:05:03.355" v="23"/>
          <ac:spMkLst>
            <pc:docMk/>
            <pc:sldMk cId="3414828682" sldId="270"/>
            <ac:spMk id="4" creationId="{59305F9F-5950-424E-9ED6-30D94488BAAF}"/>
          </ac:spMkLst>
        </pc:spChg>
        <pc:spChg chg="add mod">
          <ac:chgData name="Evi Vanruysseveldt" userId="7ebe0836-1bcd-4359-b22c-5d7be0368f3f" providerId="ADAL" clId="{39C38507-00E7-4780-864D-25D1AED06132}" dt="2020-07-30T22:05:03.355" v="23"/>
          <ac:spMkLst>
            <pc:docMk/>
            <pc:sldMk cId="3414828682" sldId="270"/>
            <ac:spMk id="5" creationId="{01506ECC-1304-42C6-BC7C-EB444990FCB7}"/>
          </ac:spMkLst>
        </pc:spChg>
        <pc:spChg chg="add mod">
          <ac:chgData name="Evi Vanruysseveldt" userId="7ebe0836-1bcd-4359-b22c-5d7be0368f3f" providerId="ADAL" clId="{39C38507-00E7-4780-864D-25D1AED06132}" dt="2020-07-30T22:05:03.355" v="23"/>
          <ac:spMkLst>
            <pc:docMk/>
            <pc:sldMk cId="3414828682" sldId="270"/>
            <ac:spMk id="6" creationId="{E6BBF1EC-2097-4C70-B3FE-729D8B7EEA42}"/>
          </ac:spMkLst>
        </pc:spChg>
        <pc:spChg chg="add del mod">
          <ac:chgData name="Evi Vanruysseveldt" userId="7ebe0836-1bcd-4359-b22c-5d7be0368f3f" providerId="ADAL" clId="{39C38507-00E7-4780-864D-25D1AED06132}" dt="2020-07-30T22:05:12.650" v="26"/>
          <ac:spMkLst>
            <pc:docMk/>
            <pc:sldMk cId="3414828682" sldId="270"/>
            <ac:spMk id="7" creationId="{0D055438-72A4-4B88-ABCC-6B6AA6361BE8}"/>
          </ac:spMkLst>
        </pc:spChg>
        <pc:spChg chg="add del">
          <ac:chgData name="Evi Vanruysseveldt" userId="7ebe0836-1bcd-4359-b22c-5d7be0368f3f" providerId="ADAL" clId="{39C38507-00E7-4780-864D-25D1AED06132}" dt="2020-07-30T22:05:07.001" v="25"/>
          <ac:spMkLst>
            <pc:docMk/>
            <pc:sldMk cId="3414828682" sldId="270"/>
            <ac:spMk id="8" creationId="{BEDFD69C-946C-4B66-B61C-48566C2FEC4E}"/>
          </ac:spMkLst>
        </pc:spChg>
        <pc:picChg chg="add mod">
          <ac:chgData name="Evi Vanruysseveldt" userId="7ebe0836-1bcd-4359-b22c-5d7be0368f3f" providerId="ADAL" clId="{39C38507-00E7-4780-864D-25D1AED06132}" dt="2020-07-30T22:05:17.997" v="28" actId="962"/>
          <ac:picMkLst>
            <pc:docMk/>
            <pc:sldMk cId="3414828682" sldId="270"/>
            <ac:picMk id="10" creationId="{A918896D-1027-4BE5-83CF-9EFBDE6EC9E0}"/>
          </ac:picMkLst>
        </pc:picChg>
      </pc:sldChg>
      <pc:sldChg chg="addSp delSp modSp add">
        <pc:chgData name="Evi Vanruysseveldt" userId="7ebe0836-1bcd-4359-b22c-5d7be0368f3f" providerId="ADAL" clId="{39C38507-00E7-4780-864D-25D1AED06132}" dt="2020-07-31T05:50:39.242" v="3257" actId="478"/>
        <pc:sldMkLst>
          <pc:docMk/>
          <pc:sldMk cId="380190440" sldId="271"/>
        </pc:sldMkLst>
        <pc:spChg chg="add del mod">
          <ac:chgData name="Evi Vanruysseveldt" userId="7ebe0836-1bcd-4359-b22c-5d7be0368f3f" providerId="ADAL" clId="{39C38507-00E7-4780-864D-25D1AED06132}" dt="2020-07-30T22:29:38.404" v="590" actId="931"/>
          <ac:spMkLst>
            <pc:docMk/>
            <pc:sldMk cId="380190440" sldId="271"/>
            <ac:spMk id="3" creationId="{B1C1A5AC-B2EF-4632-A15A-B524538AF860}"/>
          </ac:spMkLst>
        </pc:spChg>
        <pc:spChg chg="del">
          <ac:chgData name="Evi Vanruysseveldt" userId="7ebe0836-1bcd-4359-b22c-5d7be0368f3f" providerId="ADAL" clId="{39C38507-00E7-4780-864D-25D1AED06132}" dt="2020-07-30T22:18:57.007" v="474" actId="478"/>
          <ac:spMkLst>
            <pc:docMk/>
            <pc:sldMk cId="380190440" sldId="271"/>
            <ac:spMk id="7" creationId="{2FBC258B-6B98-124E-863A-62A84FA70C76}"/>
          </ac:spMkLst>
        </pc:spChg>
        <pc:spChg chg="del">
          <ac:chgData name="Evi Vanruysseveldt" userId="7ebe0836-1bcd-4359-b22c-5d7be0368f3f" providerId="ADAL" clId="{39C38507-00E7-4780-864D-25D1AED06132}" dt="2020-07-30T22:17:52.308" v="428" actId="478"/>
          <ac:spMkLst>
            <pc:docMk/>
            <pc:sldMk cId="380190440" sldId="271"/>
            <ac:spMk id="8" creationId="{4741B7F0-12BE-D346-8531-09BF47B0D8D8}"/>
          </ac:spMkLst>
        </pc:spChg>
        <pc:spChg chg="del">
          <ac:chgData name="Evi Vanruysseveldt" userId="7ebe0836-1bcd-4359-b22c-5d7be0368f3f" providerId="ADAL" clId="{39C38507-00E7-4780-864D-25D1AED06132}" dt="2020-07-30T23:22:15.624" v="2882" actId="478"/>
          <ac:spMkLst>
            <pc:docMk/>
            <pc:sldMk cId="380190440" sldId="271"/>
            <ac:spMk id="9" creationId="{F70C297F-A0EB-D545-9C3F-56539458BA6C}"/>
          </ac:spMkLst>
        </pc:spChg>
        <pc:spChg chg="mod">
          <ac:chgData name="Evi Vanruysseveldt" userId="7ebe0836-1bcd-4359-b22c-5d7be0368f3f" providerId="ADAL" clId="{39C38507-00E7-4780-864D-25D1AED06132}" dt="2020-07-30T22:19:12.967" v="478" actId="20577"/>
          <ac:spMkLst>
            <pc:docMk/>
            <pc:sldMk cId="380190440" sldId="271"/>
            <ac:spMk id="25" creationId="{8B1599FE-2F22-8E4C-93DB-85C680795DD9}"/>
          </ac:spMkLst>
        </pc:spChg>
        <pc:spChg chg="mod">
          <ac:chgData name="Evi Vanruysseveldt" userId="7ebe0836-1bcd-4359-b22c-5d7be0368f3f" providerId="ADAL" clId="{39C38507-00E7-4780-864D-25D1AED06132}" dt="2020-07-30T22:19:33.636" v="488" actId="20577"/>
          <ac:spMkLst>
            <pc:docMk/>
            <pc:sldMk cId="380190440" sldId="271"/>
            <ac:spMk id="26" creationId="{FFBFBCE5-4940-8F4B-A92F-C400B80BF7DF}"/>
          </ac:spMkLst>
        </pc:spChg>
        <pc:spChg chg="mod">
          <ac:chgData name="Evi Vanruysseveldt" userId="7ebe0836-1bcd-4359-b22c-5d7be0368f3f" providerId="ADAL" clId="{39C38507-00E7-4780-864D-25D1AED06132}" dt="2020-07-30T22:19:28.938" v="486" actId="20577"/>
          <ac:spMkLst>
            <pc:docMk/>
            <pc:sldMk cId="380190440" sldId="271"/>
            <ac:spMk id="28" creationId="{1FF1C22D-E2C0-534C-83A0-999105FE110B}"/>
          </ac:spMkLst>
        </pc:spChg>
        <pc:spChg chg="mod">
          <ac:chgData name="Evi Vanruysseveldt" userId="7ebe0836-1bcd-4359-b22c-5d7be0368f3f" providerId="ADAL" clId="{39C38507-00E7-4780-864D-25D1AED06132}" dt="2020-07-30T22:19:37.365" v="490" actId="20577"/>
          <ac:spMkLst>
            <pc:docMk/>
            <pc:sldMk cId="380190440" sldId="271"/>
            <ac:spMk id="29" creationId="{AC8DC9C2-503C-D24D-8441-BC5610049AF6}"/>
          </ac:spMkLst>
        </pc:spChg>
        <pc:spChg chg="add mod">
          <ac:chgData name="Evi Vanruysseveldt" userId="7ebe0836-1bcd-4359-b22c-5d7be0368f3f" providerId="ADAL" clId="{39C38507-00E7-4780-864D-25D1AED06132}" dt="2020-07-30T22:46:59.705" v="1101" actId="20577"/>
          <ac:spMkLst>
            <pc:docMk/>
            <pc:sldMk cId="380190440" sldId="271"/>
            <ac:spMk id="31" creationId="{A86656CC-6009-4A40-80C3-B58D8BA09661}"/>
          </ac:spMkLst>
        </pc:spChg>
        <pc:spChg chg="add mod">
          <ac:chgData name="Evi Vanruysseveldt" userId="7ebe0836-1bcd-4359-b22c-5d7be0368f3f" providerId="ADAL" clId="{39C38507-00E7-4780-864D-25D1AED06132}" dt="2020-07-31T05:49:31.467" v="3234" actId="1076"/>
          <ac:spMkLst>
            <pc:docMk/>
            <pc:sldMk cId="380190440" sldId="271"/>
            <ac:spMk id="32" creationId="{EBC4CB18-4BA3-4503-ABC5-620AC533074E}"/>
          </ac:spMkLst>
        </pc:spChg>
        <pc:spChg chg="add del">
          <ac:chgData name="Evi Vanruysseveldt" userId="7ebe0836-1bcd-4359-b22c-5d7be0368f3f" providerId="ADAL" clId="{39C38507-00E7-4780-864D-25D1AED06132}" dt="2020-07-30T22:27:03.842" v="556"/>
          <ac:spMkLst>
            <pc:docMk/>
            <pc:sldMk cId="380190440" sldId="271"/>
            <ac:spMk id="34" creationId="{1CD79878-BF33-4CCE-8D1F-AAE935FF72EF}"/>
          </ac:spMkLst>
        </pc:spChg>
        <pc:spChg chg="add del ord">
          <ac:chgData name="Evi Vanruysseveldt" userId="7ebe0836-1bcd-4359-b22c-5d7be0368f3f" providerId="ADAL" clId="{39C38507-00E7-4780-864D-25D1AED06132}" dt="2020-07-31T05:50:39.242" v="3257" actId="478"/>
          <ac:spMkLst>
            <pc:docMk/>
            <pc:sldMk cId="380190440" sldId="271"/>
            <ac:spMk id="34" creationId="{EF19986E-AA8D-42A9-A5D9-2DA6E9BF9A9D}"/>
          </ac:spMkLst>
        </pc:spChg>
        <pc:grpChg chg="mod">
          <ac:chgData name="Evi Vanruysseveldt" userId="7ebe0836-1bcd-4359-b22c-5d7be0368f3f" providerId="ADAL" clId="{39C38507-00E7-4780-864D-25D1AED06132}" dt="2020-07-30T22:17:58.583" v="451" actId="1036"/>
          <ac:grpSpMkLst>
            <pc:docMk/>
            <pc:sldMk cId="380190440" sldId="271"/>
            <ac:grpSpMk id="33" creationId="{2932C684-4D9A-244D-BEC2-6FC97051F7F7}"/>
          </ac:grpSpMkLst>
        </pc:grpChg>
        <pc:picChg chg="add mod">
          <ac:chgData name="Evi Vanruysseveldt" userId="7ebe0836-1bcd-4359-b22c-5d7be0368f3f" providerId="ADAL" clId="{39C38507-00E7-4780-864D-25D1AED06132}" dt="2020-07-30T22:29:39.405" v="592" actId="962"/>
          <ac:picMkLst>
            <pc:docMk/>
            <pc:sldMk cId="380190440" sldId="271"/>
            <ac:picMk id="5" creationId="{B402AF44-D715-4D3E-BCA0-5CB366632F5A}"/>
          </ac:picMkLst>
        </pc:picChg>
        <pc:picChg chg="del">
          <ac:chgData name="Evi Vanruysseveldt" userId="7ebe0836-1bcd-4359-b22c-5d7be0368f3f" providerId="ADAL" clId="{39C38507-00E7-4780-864D-25D1AED06132}" dt="2020-07-30T22:29:35.595" v="589" actId="478"/>
          <ac:picMkLst>
            <pc:docMk/>
            <pc:sldMk cId="380190440" sldId="271"/>
            <ac:picMk id="11" creationId="{F9C036BF-7C59-49D7-9126-4A4E00146EEA}"/>
          </ac:picMkLst>
        </pc:picChg>
      </pc:sldChg>
      <pc:sldChg chg="modSp add del">
        <pc:chgData name="Evi Vanruysseveldt" userId="7ebe0836-1bcd-4359-b22c-5d7be0368f3f" providerId="ADAL" clId="{39C38507-00E7-4780-864D-25D1AED06132}" dt="2020-07-30T22:11:23.293" v="79" actId="2696"/>
        <pc:sldMkLst>
          <pc:docMk/>
          <pc:sldMk cId="2817294666" sldId="271"/>
        </pc:sldMkLst>
        <pc:spChg chg="mod">
          <ac:chgData name="Evi Vanruysseveldt" userId="7ebe0836-1bcd-4359-b22c-5d7be0368f3f" providerId="ADAL" clId="{39C38507-00E7-4780-864D-25D1AED06132}" dt="2020-07-30T22:08:15.341" v="45" actId="27636"/>
          <ac:spMkLst>
            <pc:docMk/>
            <pc:sldMk cId="2817294666" sldId="271"/>
            <ac:spMk id="10" creationId="{95C89A83-7D13-6F40-AA49-F8EE7B9FE16C}"/>
          </ac:spMkLst>
        </pc:spChg>
      </pc:sldChg>
      <pc:sldChg chg="addSp delSp modSp add ord">
        <pc:chgData name="Evi Vanruysseveldt" userId="7ebe0836-1bcd-4359-b22c-5d7be0368f3f" providerId="ADAL" clId="{39C38507-00E7-4780-864D-25D1AED06132}" dt="2020-07-31T05:50:11.178" v="3242" actId="478"/>
        <pc:sldMkLst>
          <pc:docMk/>
          <pc:sldMk cId="1832415008" sldId="272"/>
        </pc:sldMkLst>
        <pc:spChg chg="add del mod">
          <ac:chgData name="Evi Vanruysseveldt" userId="7ebe0836-1bcd-4359-b22c-5d7be0368f3f" providerId="ADAL" clId="{39C38507-00E7-4780-864D-25D1AED06132}" dt="2020-07-30T22:37:44.906" v="797" actId="478"/>
          <ac:spMkLst>
            <pc:docMk/>
            <pc:sldMk cId="1832415008" sldId="272"/>
            <ac:spMk id="3" creationId="{03DA9B46-18BD-4755-9744-5408AB236DA0}"/>
          </ac:spMkLst>
        </pc:spChg>
        <pc:spChg chg="del mod">
          <ac:chgData name="Evi Vanruysseveldt" userId="7ebe0836-1bcd-4359-b22c-5d7be0368f3f" providerId="ADAL" clId="{39C38507-00E7-4780-864D-25D1AED06132}" dt="2020-07-30T22:37:40.144" v="794" actId="478"/>
          <ac:spMkLst>
            <pc:docMk/>
            <pc:sldMk cId="1832415008" sldId="272"/>
            <ac:spMk id="5" creationId="{E7F70A8B-1CBE-4E6D-A0AE-D34706B360F1}"/>
          </ac:spMkLst>
        </pc:spChg>
        <pc:spChg chg="del">
          <ac:chgData name="Evi Vanruysseveldt" userId="7ebe0836-1bcd-4359-b22c-5d7be0368f3f" providerId="ADAL" clId="{39C38507-00E7-4780-864D-25D1AED06132}" dt="2020-07-30T22:37:06.797" v="726" actId="478"/>
          <ac:spMkLst>
            <pc:docMk/>
            <pc:sldMk cId="1832415008" sldId="272"/>
            <ac:spMk id="7" creationId="{4D95C008-EAF6-5D47-84F4-1DD24F41C6D2}"/>
          </ac:spMkLst>
        </pc:spChg>
        <pc:spChg chg="del mod">
          <ac:chgData name="Evi Vanruysseveldt" userId="7ebe0836-1bcd-4359-b22c-5d7be0368f3f" providerId="ADAL" clId="{39C38507-00E7-4780-864D-25D1AED06132}" dt="2020-07-30T23:22:27.565" v="2884" actId="478"/>
          <ac:spMkLst>
            <pc:docMk/>
            <pc:sldMk cId="1832415008" sldId="272"/>
            <ac:spMk id="8" creationId="{66EACBD1-87FA-2242-975B-936E48081CD4}"/>
          </ac:spMkLst>
        </pc:spChg>
        <pc:spChg chg="mod">
          <ac:chgData name="Evi Vanruysseveldt" userId="7ebe0836-1bcd-4359-b22c-5d7be0368f3f" providerId="ADAL" clId="{39C38507-00E7-4780-864D-25D1AED06132}" dt="2020-07-30T22:38:06.169" v="825" actId="1037"/>
          <ac:spMkLst>
            <pc:docMk/>
            <pc:sldMk cId="1832415008" sldId="272"/>
            <ac:spMk id="15" creationId="{17E25096-96FE-564B-89F8-A2B5621E5A20}"/>
          </ac:spMkLst>
        </pc:spChg>
        <pc:spChg chg="mod">
          <ac:chgData name="Evi Vanruysseveldt" userId="7ebe0836-1bcd-4359-b22c-5d7be0368f3f" providerId="ADAL" clId="{39C38507-00E7-4780-864D-25D1AED06132}" dt="2020-07-30T22:38:06.169" v="825" actId="1037"/>
          <ac:spMkLst>
            <pc:docMk/>
            <pc:sldMk cId="1832415008" sldId="272"/>
            <ac:spMk id="17" creationId="{B4969595-C5A7-D24C-9F7B-093609708C5C}"/>
          </ac:spMkLst>
        </pc:spChg>
        <pc:spChg chg="mod">
          <ac:chgData name="Evi Vanruysseveldt" userId="7ebe0836-1bcd-4359-b22c-5d7be0368f3f" providerId="ADAL" clId="{39C38507-00E7-4780-864D-25D1AED06132}" dt="2020-07-30T22:38:06.169" v="825" actId="1037"/>
          <ac:spMkLst>
            <pc:docMk/>
            <pc:sldMk cId="1832415008" sldId="272"/>
            <ac:spMk id="18" creationId="{791F97EB-40D2-134B-9487-80A609635993}"/>
          </ac:spMkLst>
        </pc:spChg>
        <pc:spChg chg="mod">
          <ac:chgData name="Evi Vanruysseveldt" userId="7ebe0836-1bcd-4359-b22c-5d7be0368f3f" providerId="ADAL" clId="{39C38507-00E7-4780-864D-25D1AED06132}" dt="2020-07-30T22:38:06.169" v="825" actId="1037"/>
          <ac:spMkLst>
            <pc:docMk/>
            <pc:sldMk cId="1832415008" sldId="272"/>
            <ac:spMk id="19" creationId="{F59C5268-6F4E-A046-8F51-9E3AF84E1CFE}"/>
          </ac:spMkLst>
        </pc:spChg>
        <pc:spChg chg="mod">
          <ac:chgData name="Evi Vanruysseveldt" userId="7ebe0836-1bcd-4359-b22c-5d7be0368f3f" providerId="ADAL" clId="{39C38507-00E7-4780-864D-25D1AED06132}" dt="2020-07-30T22:38:06.169" v="825" actId="1037"/>
          <ac:spMkLst>
            <pc:docMk/>
            <pc:sldMk cId="1832415008" sldId="272"/>
            <ac:spMk id="20" creationId="{21B5D86B-BE5C-E24A-BB4F-576BF39D295C}"/>
          </ac:spMkLst>
        </pc:spChg>
        <pc:spChg chg="add mod">
          <ac:chgData name="Evi Vanruysseveldt" userId="7ebe0836-1bcd-4359-b22c-5d7be0368f3f" providerId="ADAL" clId="{39C38507-00E7-4780-864D-25D1AED06132}" dt="2020-07-30T22:39:39.605" v="890" actId="20577"/>
          <ac:spMkLst>
            <pc:docMk/>
            <pc:sldMk cId="1832415008" sldId="272"/>
            <ac:spMk id="21" creationId="{D3E1D2A7-D979-495F-81D6-B3535F1DD9E4}"/>
          </ac:spMkLst>
        </pc:spChg>
        <pc:spChg chg="add del ord">
          <ac:chgData name="Evi Vanruysseveldt" userId="7ebe0836-1bcd-4359-b22c-5d7be0368f3f" providerId="ADAL" clId="{39C38507-00E7-4780-864D-25D1AED06132}" dt="2020-07-31T05:50:11.178" v="3242" actId="478"/>
          <ac:spMkLst>
            <pc:docMk/>
            <pc:sldMk cId="1832415008" sldId="272"/>
            <ac:spMk id="22" creationId="{6C8FD757-A1EA-485D-9CEA-FA67FAB5D027}"/>
          </ac:spMkLst>
        </pc:spChg>
        <pc:spChg chg="add del">
          <ac:chgData name="Evi Vanruysseveldt" userId="7ebe0836-1bcd-4359-b22c-5d7be0368f3f" providerId="ADAL" clId="{39C38507-00E7-4780-864D-25D1AED06132}" dt="2020-07-30T22:37:42.875" v="796" actId="478"/>
          <ac:spMkLst>
            <pc:docMk/>
            <pc:sldMk cId="1832415008" sldId="272"/>
            <ac:spMk id="24" creationId="{FD10B8A3-A57A-4A81-AE3B-CA8D7CF868F2}"/>
          </ac:spMkLst>
        </pc:spChg>
        <pc:spChg chg="add mod">
          <ac:chgData name="Evi Vanruysseveldt" userId="7ebe0836-1bcd-4359-b22c-5d7be0368f3f" providerId="ADAL" clId="{39C38507-00E7-4780-864D-25D1AED06132}" dt="2020-07-31T05:48:57.987" v="3228" actId="14100"/>
          <ac:spMkLst>
            <pc:docMk/>
            <pc:sldMk cId="1832415008" sldId="272"/>
            <ac:spMk id="26" creationId="{43BC6492-90DE-4778-A28C-B577BE7FCCC2}"/>
          </ac:spMkLst>
        </pc:spChg>
        <pc:spChg chg="mod">
          <ac:chgData name="Evi Vanruysseveldt" userId="7ebe0836-1bcd-4359-b22c-5d7be0368f3f" providerId="ADAL" clId="{39C38507-00E7-4780-864D-25D1AED06132}" dt="2020-07-30T22:38:06.169" v="825" actId="1037"/>
          <ac:spMkLst>
            <pc:docMk/>
            <pc:sldMk cId="1832415008" sldId="272"/>
            <ac:spMk id="35" creationId="{CD8AADDB-2B3D-F844-A2AD-23ABEF356D99}"/>
          </ac:spMkLst>
        </pc:spChg>
        <pc:spChg chg="mod">
          <ac:chgData name="Evi Vanruysseveldt" userId="7ebe0836-1bcd-4359-b22c-5d7be0368f3f" providerId="ADAL" clId="{39C38507-00E7-4780-864D-25D1AED06132}" dt="2020-07-30T22:38:12.882" v="827" actId="1076"/>
          <ac:spMkLst>
            <pc:docMk/>
            <pc:sldMk cId="1832415008" sldId="272"/>
            <ac:spMk id="36" creationId="{C40AAD33-E310-594F-B1D7-42FA3009674F}"/>
          </ac:spMkLst>
        </pc:spChg>
        <pc:spChg chg="mod">
          <ac:chgData name="Evi Vanruysseveldt" userId="7ebe0836-1bcd-4359-b22c-5d7be0368f3f" providerId="ADAL" clId="{39C38507-00E7-4780-864D-25D1AED06132}" dt="2020-07-30T22:38:06.169" v="825" actId="1037"/>
          <ac:spMkLst>
            <pc:docMk/>
            <pc:sldMk cId="1832415008" sldId="272"/>
            <ac:spMk id="37" creationId="{0B950D46-D089-D74E-BCF1-C870369420FE}"/>
          </ac:spMkLst>
        </pc:spChg>
        <pc:spChg chg="mod">
          <ac:chgData name="Evi Vanruysseveldt" userId="7ebe0836-1bcd-4359-b22c-5d7be0368f3f" providerId="ADAL" clId="{39C38507-00E7-4780-864D-25D1AED06132}" dt="2020-07-30T22:38:06.169" v="825" actId="1037"/>
          <ac:spMkLst>
            <pc:docMk/>
            <pc:sldMk cId="1832415008" sldId="272"/>
            <ac:spMk id="38" creationId="{0592A98B-D80B-F54D-B159-C07306A9AA49}"/>
          </ac:spMkLst>
        </pc:spChg>
        <pc:spChg chg="mod">
          <ac:chgData name="Evi Vanruysseveldt" userId="7ebe0836-1bcd-4359-b22c-5d7be0368f3f" providerId="ADAL" clId="{39C38507-00E7-4780-864D-25D1AED06132}" dt="2020-07-30T22:38:29.744" v="833" actId="1076"/>
          <ac:spMkLst>
            <pc:docMk/>
            <pc:sldMk cId="1832415008" sldId="272"/>
            <ac:spMk id="39" creationId="{931A5A99-AA8F-4741-85E8-B1E02517BC8B}"/>
          </ac:spMkLst>
        </pc:spChg>
        <pc:picChg chg="mod">
          <ac:chgData name="Evi Vanruysseveldt" userId="7ebe0836-1bcd-4359-b22c-5d7be0368f3f" providerId="ADAL" clId="{39C38507-00E7-4780-864D-25D1AED06132}" dt="2020-07-30T22:38:06.169" v="825" actId="1037"/>
          <ac:picMkLst>
            <pc:docMk/>
            <pc:sldMk cId="1832415008" sldId="272"/>
            <ac:picMk id="25" creationId="{3F06B86D-7776-AE4C-B57F-D374298A156B}"/>
          </ac:picMkLst>
        </pc:picChg>
        <pc:picChg chg="mod">
          <ac:chgData name="Evi Vanruysseveldt" userId="7ebe0836-1bcd-4359-b22c-5d7be0368f3f" providerId="ADAL" clId="{39C38507-00E7-4780-864D-25D1AED06132}" dt="2020-07-30T22:38:06.169" v="825" actId="1037"/>
          <ac:picMkLst>
            <pc:docMk/>
            <pc:sldMk cId="1832415008" sldId="272"/>
            <ac:picMk id="29" creationId="{FFF74CFF-89B7-1A48-8D79-EF4393872EC1}"/>
          </ac:picMkLst>
        </pc:picChg>
        <pc:picChg chg="mod">
          <ac:chgData name="Evi Vanruysseveldt" userId="7ebe0836-1bcd-4359-b22c-5d7be0368f3f" providerId="ADAL" clId="{39C38507-00E7-4780-864D-25D1AED06132}" dt="2020-07-30T22:38:06.169" v="825" actId="1037"/>
          <ac:picMkLst>
            <pc:docMk/>
            <pc:sldMk cId="1832415008" sldId="272"/>
            <ac:picMk id="31" creationId="{ACC3771C-40C6-CE4B-AD0A-1BC9CC2AB100}"/>
          </ac:picMkLst>
        </pc:picChg>
        <pc:picChg chg="mod">
          <ac:chgData name="Evi Vanruysseveldt" userId="7ebe0836-1bcd-4359-b22c-5d7be0368f3f" providerId="ADAL" clId="{39C38507-00E7-4780-864D-25D1AED06132}" dt="2020-07-30T23:29:58.812" v="3121" actId="1076"/>
          <ac:picMkLst>
            <pc:docMk/>
            <pc:sldMk cId="1832415008" sldId="272"/>
            <ac:picMk id="33" creationId="{939803BC-8B6B-034D-ACB6-51BD4940A0D6}"/>
          </ac:picMkLst>
        </pc:picChg>
        <pc:picChg chg="mod">
          <ac:chgData name="Evi Vanruysseveldt" userId="7ebe0836-1bcd-4359-b22c-5d7be0368f3f" providerId="ADAL" clId="{39C38507-00E7-4780-864D-25D1AED06132}" dt="2020-07-30T23:30:11.160" v="3125" actId="1076"/>
          <ac:picMkLst>
            <pc:docMk/>
            <pc:sldMk cId="1832415008" sldId="272"/>
            <ac:picMk id="40" creationId="{FF30D188-0D02-CF4B-A1E5-4484500949D1}"/>
          </ac:picMkLst>
        </pc:picChg>
      </pc:sldChg>
      <pc:sldChg chg="addSp delSp modSp add del ord">
        <pc:chgData name="Evi Vanruysseveldt" userId="7ebe0836-1bcd-4359-b22c-5d7be0368f3f" providerId="ADAL" clId="{39C38507-00E7-4780-864D-25D1AED06132}" dt="2020-07-30T22:43:49.067" v="1025" actId="2696"/>
        <pc:sldMkLst>
          <pc:docMk/>
          <pc:sldMk cId="2997977701" sldId="273"/>
        </pc:sldMkLst>
        <pc:spChg chg="add del mod">
          <ac:chgData name="Evi Vanruysseveldt" userId="7ebe0836-1bcd-4359-b22c-5d7be0368f3f" providerId="ADAL" clId="{39C38507-00E7-4780-864D-25D1AED06132}" dt="2020-07-30T22:40:49.122" v="913" actId="478"/>
          <ac:spMkLst>
            <pc:docMk/>
            <pc:sldMk cId="2997977701" sldId="273"/>
            <ac:spMk id="3" creationId="{54BA0878-E34F-4E66-B6B1-25CEAEA0E221}"/>
          </ac:spMkLst>
        </pc:spChg>
        <pc:spChg chg="del">
          <ac:chgData name="Evi Vanruysseveldt" userId="7ebe0836-1bcd-4359-b22c-5d7be0368f3f" providerId="ADAL" clId="{39C38507-00E7-4780-864D-25D1AED06132}" dt="2020-07-30T22:40:13.031" v="907" actId="478"/>
          <ac:spMkLst>
            <pc:docMk/>
            <pc:sldMk cId="2997977701" sldId="273"/>
            <ac:spMk id="7" creationId="{86201E5F-9A2C-EA4C-9E76-0E5B86656CE4}"/>
          </ac:spMkLst>
        </pc:spChg>
        <pc:spChg chg="add">
          <ac:chgData name="Evi Vanruysseveldt" userId="7ebe0836-1bcd-4359-b22c-5d7be0368f3f" providerId="ADAL" clId="{39C38507-00E7-4780-864D-25D1AED06132}" dt="2020-07-30T22:40:13.462" v="908"/>
          <ac:spMkLst>
            <pc:docMk/>
            <pc:sldMk cId="2997977701" sldId="273"/>
            <ac:spMk id="9" creationId="{23380239-B1CF-480C-8AD9-B91C855C870E}"/>
          </ac:spMkLst>
        </pc:spChg>
        <pc:spChg chg="del mod">
          <ac:chgData name="Evi Vanruysseveldt" userId="7ebe0836-1bcd-4359-b22c-5d7be0368f3f" providerId="ADAL" clId="{39C38507-00E7-4780-864D-25D1AED06132}" dt="2020-07-30T22:40:47.361" v="912" actId="478"/>
          <ac:spMkLst>
            <pc:docMk/>
            <pc:sldMk cId="2997977701" sldId="273"/>
            <ac:spMk id="10" creationId="{95C89A83-7D13-6F40-AA49-F8EE7B9FE16C}"/>
          </ac:spMkLst>
        </pc:spChg>
        <pc:spChg chg="add mod">
          <ac:chgData name="Evi Vanruysseveldt" userId="7ebe0836-1bcd-4359-b22c-5d7be0368f3f" providerId="ADAL" clId="{39C38507-00E7-4780-864D-25D1AED06132}" dt="2020-07-30T22:43:22.190" v="976" actId="14100"/>
          <ac:spMkLst>
            <pc:docMk/>
            <pc:sldMk cId="2997977701" sldId="273"/>
            <ac:spMk id="11" creationId="{8BCB7E44-E5F7-4B65-8E9D-B5BC77FBC243}"/>
          </ac:spMkLst>
        </pc:spChg>
        <pc:spChg chg="add">
          <ac:chgData name="Evi Vanruysseveldt" userId="7ebe0836-1bcd-4359-b22c-5d7be0368f3f" providerId="ADAL" clId="{39C38507-00E7-4780-864D-25D1AED06132}" dt="2020-07-30T22:40:49.482" v="914"/>
          <ac:spMkLst>
            <pc:docMk/>
            <pc:sldMk cId="2997977701" sldId="273"/>
            <ac:spMk id="13" creationId="{53E3223C-4EB1-4A67-AF35-308D06867621}"/>
          </ac:spMkLst>
        </pc:spChg>
        <pc:spChg chg="mod">
          <ac:chgData name="Evi Vanruysseveldt" userId="7ebe0836-1bcd-4359-b22c-5d7be0368f3f" providerId="ADAL" clId="{39C38507-00E7-4780-864D-25D1AED06132}" dt="2020-07-30T22:41:08.732" v="920" actId="1076"/>
          <ac:spMkLst>
            <pc:docMk/>
            <pc:sldMk cId="2997977701" sldId="273"/>
            <ac:spMk id="15" creationId="{91433D99-4040-BE44-947D-871E73DA23F0}"/>
          </ac:spMkLst>
        </pc:spChg>
        <pc:spChg chg="del">
          <ac:chgData name="Evi Vanruysseveldt" userId="7ebe0836-1bcd-4359-b22c-5d7be0368f3f" providerId="ADAL" clId="{39C38507-00E7-4780-864D-25D1AED06132}" dt="2020-07-30T22:40:21.077" v="909" actId="478"/>
          <ac:spMkLst>
            <pc:docMk/>
            <pc:sldMk cId="2997977701" sldId="273"/>
            <ac:spMk id="17" creationId="{C0A41167-6F0A-6C4B-999E-448F028E9B9D}"/>
          </ac:spMkLst>
        </pc:spChg>
        <pc:picChg chg="mod">
          <ac:chgData name="Evi Vanruysseveldt" userId="7ebe0836-1bcd-4359-b22c-5d7be0368f3f" providerId="ADAL" clId="{39C38507-00E7-4780-864D-25D1AED06132}" dt="2020-07-30T22:41:08.732" v="920" actId="1076"/>
          <ac:picMkLst>
            <pc:docMk/>
            <pc:sldMk cId="2997977701" sldId="273"/>
            <ac:picMk id="18" creationId="{35F38C84-F86C-5945-B2D2-5C20CA17D4FE}"/>
          </ac:picMkLst>
        </pc:picChg>
      </pc:sldChg>
      <pc:sldChg chg="add del">
        <pc:chgData name="Evi Vanruysseveldt" userId="7ebe0836-1bcd-4359-b22c-5d7be0368f3f" providerId="ADAL" clId="{39C38507-00E7-4780-864D-25D1AED06132}" dt="2020-07-30T22:47:10.824" v="1103" actId="2696"/>
        <pc:sldMkLst>
          <pc:docMk/>
          <pc:sldMk cId="3445562739" sldId="274"/>
        </pc:sldMkLst>
      </pc:sldChg>
      <pc:sldChg chg="add del">
        <pc:chgData name="Evi Vanruysseveldt" userId="7ebe0836-1bcd-4359-b22c-5d7be0368f3f" providerId="ADAL" clId="{39C38507-00E7-4780-864D-25D1AED06132}" dt="2020-07-30T22:47:10.820" v="1102" actId="2696"/>
        <pc:sldMkLst>
          <pc:docMk/>
          <pc:sldMk cId="330048924" sldId="275"/>
        </pc:sldMkLst>
      </pc:sldChg>
      <pc:sldChg chg="addSp delSp modSp add ord">
        <pc:chgData name="Evi Vanruysseveldt" userId="7ebe0836-1bcd-4359-b22c-5d7be0368f3f" providerId="ADAL" clId="{39C38507-00E7-4780-864D-25D1AED06132}" dt="2020-07-31T06:09:13.174" v="3495" actId="20577"/>
        <pc:sldMkLst>
          <pc:docMk/>
          <pc:sldMk cId="3464617758" sldId="276"/>
        </pc:sldMkLst>
        <pc:spChg chg="del">
          <ac:chgData name="Evi Vanruysseveldt" userId="7ebe0836-1bcd-4359-b22c-5d7be0368f3f" providerId="ADAL" clId="{39C38507-00E7-4780-864D-25D1AED06132}" dt="2020-07-30T22:48:22.694" v="1229" actId="478"/>
          <ac:spMkLst>
            <pc:docMk/>
            <pc:sldMk cId="3464617758" sldId="276"/>
            <ac:spMk id="7" creationId="{59588812-1980-ED48-8741-112BCE9DBFF1}"/>
          </ac:spMkLst>
        </pc:spChg>
        <pc:spChg chg="del">
          <ac:chgData name="Evi Vanruysseveldt" userId="7ebe0836-1bcd-4359-b22c-5d7be0368f3f" providerId="ADAL" clId="{39C38507-00E7-4780-864D-25D1AED06132}" dt="2020-07-30T22:47:30.031" v="1106" actId="478"/>
          <ac:spMkLst>
            <pc:docMk/>
            <pc:sldMk cId="3464617758" sldId="276"/>
            <ac:spMk id="9" creationId="{0A782DA6-3A2C-CD47-9192-CF5C54DAB1FF}"/>
          </ac:spMkLst>
        </pc:spChg>
        <pc:spChg chg="del">
          <ac:chgData name="Evi Vanruysseveldt" userId="7ebe0836-1bcd-4359-b22c-5d7be0368f3f" providerId="ADAL" clId="{39C38507-00E7-4780-864D-25D1AED06132}" dt="2020-07-31T05:51:10.024" v="3271" actId="478"/>
          <ac:spMkLst>
            <pc:docMk/>
            <pc:sldMk cId="3464617758" sldId="276"/>
            <ac:spMk id="12" creationId="{92BEC763-5807-F845-80BC-1048F0F181E5}"/>
          </ac:spMkLst>
        </pc:spChg>
        <pc:spChg chg="add mod">
          <ac:chgData name="Evi Vanruysseveldt" userId="7ebe0836-1bcd-4359-b22c-5d7be0368f3f" providerId="ADAL" clId="{39C38507-00E7-4780-864D-25D1AED06132}" dt="2020-07-31T06:09:13.174" v="3495" actId="20577"/>
          <ac:spMkLst>
            <pc:docMk/>
            <pc:sldMk cId="3464617758" sldId="276"/>
            <ac:spMk id="14" creationId="{51532E1E-A3C2-4B2B-A105-E88D727F7B67}"/>
          </ac:spMkLst>
        </pc:spChg>
        <pc:spChg chg="add">
          <ac:chgData name="Evi Vanruysseveldt" userId="7ebe0836-1bcd-4359-b22c-5d7be0368f3f" providerId="ADAL" clId="{39C38507-00E7-4780-864D-25D1AED06132}" dt="2020-07-30T22:48:23.725" v="1230"/>
          <ac:spMkLst>
            <pc:docMk/>
            <pc:sldMk cId="3464617758" sldId="276"/>
            <ac:spMk id="15" creationId="{6675B79F-0CA3-4B8B-B5A9-CAC122F8CCFC}"/>
          </ac:spMkLst>
        </pc:spChg>
        <pc:spChg chg="add del ord">
          <ac:chgData name="Evi Vanruysseveldt" userId="7ebe0836-1bcd-4359-b22c-5d7be0368f3f" providerId="ADAL" clId="{39C38507-00E7-4780-864D-25D1AED06132}" dt="2020-07-31T05:51:07.307" v="3270"/>
          <ac:spMkLst>
            <pc:docMk/>
            <pc:sldMk cId="3464617758" sldId="276"/>
            <ac:spMk id="16" creationId="{AD11B5FA-895E-45E4-BBD3-3CAF509AA819}"/>
          </ac:spMkLst>
        </pc:spChg>
        <pc:spChg chg="mod">
          <ac:chgData name="Evi Vanruysseveldt" userId="7ebe0836-1bcd-4359-b22c-5d7be0368f3f" providerId="ADAL" clId="{39C38507-00E7-4780-864D-25D1AED06132}" dt="2020-07-30T22:48:31.060" v="1248" actId="1035"/>
          <ac:spMkLst>
            <pc:docMk/>
            <pc:sldMk cId="3464617758" sldId="276"/>
            <ac:spMk id="18" creationId="{4F10DB76-8289-054A-8405-3B7C7E215DBC}"/>
          </ac:spMkLst>
        </pc:spChg>
        <pc:spChg chg="mod">
          <ac:chgData name="Evi Vanruysseveldt" userId="7ebe0836-1bcd-4359-b22c-5d7be0368f3f" providerId="ADAL" clId="{39C38507-00E7-4780-864D-25D1AED06132}" dt="2020-07-30T22:51:24.835" v="1418" actId="20577"/>
          <ac:spMkLst>
            <pc:docMk/>
            <pc:sldMk cId="3464617758" sldId="276"/>
            <ac:spMk id="19" creationId="{D5DD7F5F-6C58-C848-B960-5E1C6758CD1F}"/>
          </ac:spMkLst>
        </pc:spChg>
        <pc:spChg chg="mod">
          <ac:chgData name="Evi Vanruysseveldt" userId="7ebe0836-1bcd-4359-b22c-5d7be0368f3f" providerId="ADAL" clId="{39C38507-00E7-4780-864D-25D1AED06132}" dt="2020-07-30T22:49:25.821" v="1282" actId="20577"/>
          <ac:spMkLst>
            <pc:docMk/>
            <pc:sldMk cId="3464617758" sldId="276"/>
            <ac:spMk id="20" creationId="{05DD03BB-DC75-804C-9FE8-DB3DC5A6F1FE}"/>
          </ac:spMkLst>
        </pc:spChg>
        <pc:spChg chg="mod">
          <ac:chgData name="Evi Vanruysseveldt" userId="7ebe0836-1bcd-4359-b22c-5d7be0368f3f" providerId="ADAL" clId="{39C38507-00E7-4780-864D-25D1AED06132}" dt="2020-07-30T22:49:33.015" v="1297" actId="20577"/>
          <ac:spMkLst>
            <pc:docMk/>
            <pc:sldMk cId="3464617758" sldId="276"/>
            <ac:spMk id="21" creationId="{5DD6EEFB-83D0-8E47-917A-18CBD591FAF5}"/>
          </ac:spMkLst>
        </pc:spChg>
        <pc:spChg chg="mod">
          <ac:chgData name="Evi Vanruysseveldt" userId="7ebe0836-1bcd-4359-b22c-5d7be0368f3f" providerId="ADAL" clId="{39C38507-00E7-4780-864D-25D1AED06132}" dt="2020-07-30T22:51:05.522" v="1414" actId="14100"/>
          <ac:spMkLst>
            <pc:docMk/>
            <pc:sldMk cId="3464617758" sldId="276"/>
            <ac:spMk id="27" creationId="{500771C9-FB08-1348-9772-E4AA3F77B1CE}"/>
          </ac:spMkLst>
        </pc:spChg>
        <pc:spChg chg="mod">
          <ac:chgData name="Evi Vanruysseveldt" userId="7ebe0836-1bcd-4359-b22c-5d7be0368f3f" providerId="ADAL" clId="{39C38507-00E7-4780-864D-25D1AED06132}" dt="2020-07-30T22:52:33.155" v="1428" actId="1076"/>
          <ac:spMkLst>
            <pc:docMk/>
            <pc:sldMk cId="3464617758" sldId="276"/>
            <ac:spMk id="29" creationId="{4334E3BD-EE6F-EE48-8F0C-68E76801E91D}"/>
          </ac:spMkLst>
        </pc:spChg>
        <pc:spChg chg="mod">
          <ac:chgData name="Evi Vanruysseveldt" userId="7ebe0836-1bcd-4359-b22c-5d7be0368f3f" providerId="ADAL" clId="{39C38507-00E7-4780-864D-25D1AED06132}" dt="2020-07-30T22:52:15.494" v="1426" actId="14100"/>
          <ac:spMkLst>
            <pc:docMk/>
            <pc:sldMk cId="3464617758" sldId="276"/>
            <ac:spMk id="30" creationId="{2E2FED8F-DA25-1B4C-8302-771B96DA16B3}"/>
          </ac:spMkLst>
        </pc:spChg>
        <pc:spChg chg="mod">
          <ac:chgData name="Evi Vanruysseveldt" userId="7ebe0836-1bcd-4359-b22c-5d7be0368f3f" providerId="ADAL" clId="{39C38507-00E7-4780-864D-25D1AED06132}" dt="2020-07-30T22:50:54.041" v="1411" actId="14100"/>
          <ac:spMkLst>
            <pc:docMk/>
            <pc:sldMk cId="3464617758" sldId="276"/>
            <ac:spMk id="31" creationId="{CABE2249-DC57-3F47-8604-C8F53800C3F9}"/>
          </ac:spMkLst>
        </pc:spChg>
      </pc:sldChg>
      <pc:sldChg chg="addSp delSp modSp add ord">
        <pc:chgData name="Evi Vanruysseveldt" userId="7ebe0836-1bcd-4359-b22c-5d7be0368f3f" providerId="ADAL" clId="{39C38507-00E7-4780-864D-25D1AED06132}" dt="2020-07-31T05:52:14.256" v="3344" actId="478"/>
        <pc:sldMkLst>
          <pc:docMk/>
          <pc:sldMk cId="2124088571" sldId="277"/>
        </pc:sldMkLst>
        <pc:spChg chg="add del ord">
          <ac:chgData name="Evi Vanruysseveldt" userId="7ebe0836-1bcd-4359-b22c-5d7be0368f3f" providerId="ADAL" clId="{39C38507-00E7-4780-864D-25D1AED06132}" dt="2020-07-31T05:52:14.256" v="3344" actId="478"/>
          <ac:spMkLst>
            <pc:docMk/>
            <pc:sldMk cId="2124088571" sldId="277"/>
            <ac:spMk id="12" creationId="{1A4B5655-6A23-4A27-ACA4-A16EA6F6A75E}"/>
          </ac:spMkLst>
        </pc:spChg>
        <pc:spChg chg="add del">
          <ac:chgData name="Evi Vanruysseveldt" userId="7ebe0836-1bcd-4359-b22c-5d7be0368f3f" providerId="ADAL" clId="{39C38507-00E7-4780-864D-25D1AED06132}" dt="2020-07-30T22:59:44.377" v="1713" actId="478"/>
          <ac:spMkLst>
            <pc:docMk/>
            <pc:sldMk cId="2124088571" sldId="277"/>
            <ac:spMk id="13" creationId="{EFC68796-EFFF-4B1B-AE26-C15F077B8785}"/>
          </ac:spMkLst>
        </pc:spChg>
        <pc:spChg chg="add mod">
          <ac:chgData name="Evi Vanruysseveldt" userId="7ebe0836-1bcd-4359-b22c-5d7be0368f3f" providerId="ADAL" clId="{39C38507-00E7-4780-864D-25D1AED06132}" dt="2020-07-31T05:51:56.896" v="3338" actId="20577"/>
          <ac:spMkLst>
            <pc:docMk/>
            <pc:sldMk cId="2124088571" sldId="277"/>
            <ac:spMk id="14" creationId="{C26E0336-88E7-4268-B84F-E0B9ECB296C5}"/>
          </ac:spMkLst>
        </pc:spChg>
        <pc:spChg chg="add mod">
          <ac:chgData name="Evi Vanruysseveldt" userId="7ebe0836-1bcd-4359-b22c-5d7be0368f3f" providerId="ADAL" clId="{39C38507-00E7-4780-864D-25D1AED06132}" dt="2020-07-31T05:51:50.474" v="3314" actId="20577"/>
          <ac:spMkLst>
            <pc:docMk/>
            <pc:sldMk cId="2124088571" sldId="277"/>
            <ac:spMk id="15" creationId="{1120C69E-EECA-4DAE-9672-454848A3AA85}"/>
          </ac:spMkLst>
        </pc:spChg>
        <pc:spChg chg="del">
          <ac:chgData name="Evi Vanruysseveldt" userId="7ebe0836-1bcd-4359-b22c-5d7be0368f3f" providerId="ADAL" clId="{39C38507-00E7-4780-864D-25D1AED06132}" dt="2020-07-30T22:59:57.246" v="1726" actId="478"/>
          <ac:spMkLst>
            <pc:docMk/>
            <pc:sldMk cId="2124088571" sldId="277"/>
            <ac:spMk id="116" creationId="{618BAB38-BC48-1642-9077-FBD4B38840CE}"/>
          </ac:spMkLst>
        </pc:spChg>
        <pc:spChg chg="del">
          <ac:chgData name="Evi Vanruysseveldt" userId="7ebe0836-1bcd-4359-b22c-5d7be0368f3f" providerId="ADAL" clId="{39C38507-00E7-4780-864D-25D1AED06132}" dt="2020-07-30T22:59:13.223" v="1668" actId="478"/>
          <ac:spMkLst>
            <pc:docMk/>
            <pc:sldMk cId="2124088571" sldId="277"/>
            <ac:spMk id="117" creationId="{D57D901D-7056-0A48-A540-4E5C39BD609D}"/>
          </ac:spMkLst>
        </pc:spChg>
        <pc:spChg chg="del">
          <ac:chgData name="Evi Vanruysseveldt" userId="7ebe0836-1bcd-4359-b22c-5d7be0368f3f" providerId="ADAL" clId="{39C38507-00E7-4780-864D-25D1AED06132}" dt="2020-07-30T23:22:01.519" v="2880" actId="478"/>
          <ac:spMkLst>
            <pc:docMk/>
            <pc:sldMk cId="2124088571" sldId="277"/>
            <ac:spMk id="118" creationId="{662728F4-D51E-504C-9379-43C696C43866}"/>
          </ac:spMkLst>
        </pc:spChg>
        <pc:spChg chg="mod">
          <ac:chgData name="Evi Vanruysseveldt" userId="7ebe0836-1bcd-4359-b22c-5d7be0368f3f" providerId="ADAL" clId="{39C38507-00E7-4780-864D-25D1AED06132}" dt="2020-07-30T23:00:44.199" v="1760" actId="20577"/>
          <ac:spMkLst>
            <pc:docMk/>
            <pc:sldMk cId="2124088571" sldId="277"/>
            <ac:spMk id="120" creationId="{417A25EE-261A-7C42-BD9C-7199932E4223}"/>
          </ac:spMkLst>
        </pc:spChg>
        <pc:spChg chg="mod">
          <ac:chgData name="Evi Vanruysseveldt" userId="7ebe0836-1bcd-4359-b22c-5d7be0368f3f" providerId="ADAL" clId="{39C38507-00E7-4780-864D-25D1AED06132}" dt="2020-07-30T23:02:02.364" v="1844" actId="14100"/>
          <ac:spMkLst>
            <pc:docMk/>
            <pc:sldMk cId="2124088571" sldId="277"/>
            <ac:spMk id="121" creationId="{DC419803-0BB3-6544-984F-6857B4627CCA}"/>
          </ac:spMkLst>
        </pc:spChg>
        <pc:spChg chg="mod">
          <ac:chgData name="Evi Vanruysseveldt" userId="7ebe0836-1bcd-4359-b22c-5d7be0368f3f" providerId="ADAL" clId="{39C38507-00E7-4780-864D-25D1AED06132}" dt="2020-07-30T23:02:04.412" v="1845" actId="14100"/>
          <ac:spMkLst>
            <pc:docMk/>
            <pc:sldMk cId="2124088571" sldId="277"/>
            <ac:spMk id="122" creationId="{31F2A841-197C-EA44-847D-0EB8EE365827}"/>
          </ac:spMkLst>
        </pc:spChg>
        <pc:spChg chg="mod">
          <ac:chgData name="Evi Vanruysseveldt" userId="7ebe0836-1bcd-4359-b22c-5d7be0368f3f" providerId="ADAL" clId="{39C38507-00E7-4780-864D-25D1AED06132}" dt="2020-07-30T22:59:25.829" v="1696" actId="1035"/>
          <ac:spMkLst>
            <pc:docMk/>
            <pc:sldMk cId="2124088571" sldId="277"/>
            <ac:spMk id="138" creationId="{303D2B5D-63D7-9947-BCF0-F66CAD6B876D}"/>
          </ac:spMkLst>
        </pc:spChg>
        <pc:spChg chg="mod">
          <ac:chgData name="Evi Vanruysseveldt" userId="7ebe0836-1bcd-4359-b22c-5d7be0368f3f" providerId="ADAL" clId="{39C38507-00E7-4780-864D-25D1AED06132}" dt="2020-07-30T23:02:38.583" v="1879" actId="20577"/>
          <ac:spMkLst>
            <pc:docMk/>
            <pc:sldMk cId="2124088571" sldId="277"/>
            <ac:spMk id="139" creationId="{37C4BD3C-2CA3-8B49-91F1-AA97F07169A8}"/>
          </ac:spMkLst>
        </pc:spChg>
        <pc:grpChg chg="mod">
          <ac:chgData name="Evi Vanruysseveldt" userId="7ebe0836-1bcd-4359-b22c-5d7be0368f3f" providerId="ADAL" clId="{39C38507-00E7-4780-864D-25D1AED06132}" dt="2020-07-30T22:59:25.829" v="1696" actId="1035"/>
          <ac:grpSpMkLst>
            <pc:docMk/>
            <pc:sldMk cId="2124088571" sldId="277"/>
            <ac:grpSpMk id="136" creationId="{379B3138-8C75-E845-9C78-D9E4EF37B78B}"/>
          </ac:grpSpMkLst>
        </pc:grpChg>
      </pc:sldChg>
      <pc:sldChg chg="addSp delSp modSp add ord">
        <pc:chgData name="Evi Vanruysseveldt" userId="7ebe0836-1bcd-4359-b22c-5d7be0368f3f" providerId="ADAL" clId="{39C38507-00E7-4780-864D-25D1AED06132}" dt="2020-07-31T05:52:25.283" v="3350" actId="478"/>
        <pc:sldMkLst>
          <pc:docMk/>
          <pc:sldMk cId="3586138594" sldId="278"/>
        </pc:sldMkLst>
        <pc:spChg chg="add del mod">
          <ac:chgData name="Evi Vanruysseveldt" userId="7ebe0836-1bcd-4359-b22c-5d7be0368f3f" providerId="ADAL" clId="{39C38507-00E7-4780-864D-25D1AED06132}" dt="2020-07-30T23:08:27.833" v="2120"/>
          <ac:spMkLst>
            <pc:docMk/>
            <pc:sldMk cId="3586138594" sldId="278"/>
            <ac:spMk id="3" creationId="{E369BDE3-B9EC-4E91-B67E-A9D5972B846A}"/>
          </ac:spMkLst>
        </pc:spChg>
        <pc:spChg chg="mod">
          <ac:chgData name="Evi Vanruysseveldt" userId="7ebe0836-1bcd-4359-b22c-5d7be0368f3f" providerId="ADAL" clId="{39C38507-00E7-4780-864D-25D1AED06132}" dt="2020-07-30T23:05:42.654" v="1959" actId="14100"/>
          <ac:spMkLst>
            <pc:docMk/>
            <pc:sldMk cId="3586138594" sldId="278"/>
            <ac:spMk id="6" creationId="{0D0EDBA8-823A-F24B-90DD-C02FE0C32C78}"/>
          </ac:spMkLst>
        </pc:spChg>
        <pc:spChg chg="del">
          <ac:chgData name="Evi Vanruysseveldt" userId="7ebe0836-1bcd-4359-b22c-5d7be0368f3f" providerId="ADAL" clId="{39C38507-00E7-4780-864D-25D1AED06132}" dt="2020-07-30T23:05:21.039" v="1933" actId="478"/>
          <ac:spMkLst>
            <pc:docMk/>
            <pc:sldMk cId="3586138594" sldId="278"/>
            <ac:spMk id="7" creationId="{6B8E60B0-9749-1A4B-A499-424B59B7FC9D}"/>
          </ac:spMkLst>
        </pc:spChg>
        <pc:spChg chg="del">
          <ac:chgData name="Evi Vanruysseveldt" userId="7ebe0836-1bcd-4359-b22c-5d7be0368f3f" providerId="ADAL" clId="{39C38507-00E7-4780-864D-25D1AED06132}" dt="2020-07-30T23:21:53.780" v="2879" actId="478"/>
          <ac:spMkLst>
            <pc:docMk/>
            <pc:sldMk cId="3586138594" sldId="278"/>
            <ac:spMk id="8" creationId="{91E81FE8-587C-4F4D-81CF-07E2DD332EC1}"/>
          </ac:spMkLst>
        </pc:spChg>
        <pc:spChg chg="mod">
          <ac:chgData name="Evi Vanruysseveldt" userId="7ebe0836-1bcd-4359-b22c-5d7be0368f3f" providerId="ADAL" clId="{39C38507-00E7-4780-864D-25D1AED06132}" dt="2020-07-30T23:05:42.654" v="1959" actId="14100"/>
          <ac:spMkLst>
            <pc:docMk/>
            <pc:sldMk cId="3586138594" sldId="278"/>
            <ac:spMk id="9" creationId="{6F476218-9B9D-EC4C-8AE4-136167C8ECC2}"/>
          </ac:spMkLst>
        </pc:spChg>
        <pc:spChg chg="mod">
          <ac:chgData name="Evi Vanruysseveldt" userId="7ebe0836-1bcd-4359-b22c-5d7be0368f3f" providerId="ADAL" clId="{39C38507-00E7-4780-864D-25D1AED06132}" dt="2020-07-30T23:06:31.396" v="1985" actId="1035"/>
          <ac:spMkLst>
            <pc:docMk/>
            <pc:sldMk cId="3586138594" sldId="278"/>
            <ac:spMk id="11" creationId="{78325EE1-3FFB-EF48-A429-3623EF6C458A}"/>
          </ac:spMkLst>
        </pc:spChg>
        <pc:spChg chg="mod">
          <ac:chgData name="Evi Vanruysseveldt" userId="7ebe0836-1bcd-4359-b22c-5d7be0368f3f" providerId="ADAL" clId="{39C38507-00E7-4780-864D-25D1AED06132}" dt="2020-07-30T23:06:37.427" v="2003" actId="1036"/>
          <ac:spMkLst>
            <pc:docMk/>
            <pc:sldMk cId="3586138594" sldId="278"/>
            <ac:spMk id="13" creationId="{75583181-3408-2A43-AFF5-B5AB1534F9BE}"/>
          </ac:spMkLst>
        </pc:spChg>
        <pc:spChg chg="mod">
          <ac:chgData name="Evi Vanruysseveldt" userId="7ebe0836-1bcd-4359-b22c-5d7be0368f3f" providerId="ADAL" clId="{39C38507-00E7-4780-864D-25D1AED06132}" dt="2020-07-30T23:08:58.228" v="2124" actId="948"/>
          <ac:spMkLst>
            <pc:docMk/>
            <pc:sldMk cId="3586138594" sldId="278"/>
            <ac:spMk id="18" creationId="{DD277CDA-A18D-194A-B37C-7E9EEE7FFAC5}"/>
          </ac:spMkLst>
        </pc:spChg>
        <pc:spChg chg="mod">
          <ac:chgData name="Evi Vanruysseveldt" userId="7ebe0836-1bcd-4359-b22c-5d7be0368f3f" providerId="ADAL" clId="{39C38507-00E7-4780-864D-25D1AED06132}" dt="2020-07-30T23:06:31.396" v="1985" actId="1035"/>
          <ac:spMkLst>
            <pc:docMk/>
            <pc:sldMk cId="3586138594" sldId="278"/>
            <ac:spMk id="19" creationId="{8B5E8E46-FC2F-EC41-A8A0-BA428CB49882}"/>
          </ac:spMkLst>
        </pc:spChg>
        <pc:spChg chg="mod">
          <ac:chgData name="Evi Vanruysseveldt" userId="7ebe0836-1bcd-4359-b22c-5d7be0368f3f" providerId="ADAL" clId="{39C38507-00E7-4780-864D-25D1AED06132}" dt="2020-07-30T23:06:37.427" v="2003" actId="1036"/>
          <ac:spMkLst>
            <pc:docMk/>
            <pc:sldMk cId="3586138594" sldId="278"/>
            <ac:spMk id="20" creationId="{587C5534-D4D3-4949-81DB-D5AE2C6C5773}"/>
          </ac:spMkLst>
        </pc:spChg>
        <pc:spChg chg="mod">
          <ac:chgData name="Evi Vanruysseveldt" userId="7ebe0836-1bcd-4359-b22c-5d7be0368f3f" providerId="ADAL" clId="{39C38507-00E7-4780-864D-25D1AED06132}" dt="2020-07-30T23:09:38.419" v="2145" actId="20577"/>
          <ac:spMkLst>
            <pc:docMk/>
            <pc:sldMk cId="3586138594" sldId="278"/>
            <ac:spMk id="25" creationId="{F8C82753-C156-2249-BC50-343263F1CD9C}"/>
          </ac:spMkLst>
        </pc:spChg>
        <pc:spChg chg="mod">
          <ac:chgData name="Evi Vanruysseveldt" userId="7ebe0836-1bcd-4359-b22c-5d7be0368f3f" providerId="ADAL" clId="{39C38507-00E7-4780-864D-25D1AED06132}" dt="2020-07-30T23:10:42.134" v="2265" actId="20577"/>
          <ac:spMkLst>
            <pc:docMk/>
            <pc:sldMk cId="3586138594" sldId="278"/>
            <ac:spMk id="26" creationId="{944F63A3-3C70-4D46-903C-AE9FA00BD5B1}"/>
          </ac:spMkLst>
        </pc:spChg>
        <pc:spChg chg="mod">
          <ac:chgData name="Evi Vanruysseveldt" userId="7ebe0836-1bcd-4359-b22c-5d7be0368f3f" providerId="ADAL" clId="{39C38507-00E7-4780-864D-25D1AED06132}" dt="2020-07-30T23:10:51.184" v="2267" actId="20577"/>
          <ac:spMkLst>
            <pc:docMk/>
            <pc:sldMk cId="3586138594" sldId="278"/>
            <ac:spMk id="27" creationId="{D9117D92-6F7F-5B4C-9E82-1E163A77F9DE}"/>
          </ac:spMkLst>
        </pc:spChg>
        <pc:spChg chg="mod">
          <ac:chgData name="Evi Vanruysseveldt" userId="7ebe0836-1bcd-4359-b22c-5d7be0368f3f" providerId="ADAL" clId="{39C38507-00E7-4780-864D-25D1AED06132}" dt="2020-07-30T23:09:33.888" v="2140" actId="20577"/>
          <ac:spMkLst>
            <pc:docMk/>
            <pc:sldMk cId="3586138594" sldId="278"/>
            <ac:spMk id="28" creationId="{971DE9B3-1793-D747-A483-D4F9620B3DA6}"/>
          </ac:spMkLst>
        </pc:spChg>
        <pc:spChg chg="add del ord">
          <ac:chgData name="Evi Vanruysseveldt" userId="7ebe0836-1bcd-4359-b22c-5d7be0368f3f" providerId="ADAL" clId="{39C38507-00E7-4780-864D-25D1AED06132}" dt="2020-07-31T05:52:25.283" v="3350" actId="478"/>
          <ac:spMkLst>
            <pc:docMk/>
            <pc:sldMk cId="3586138594" sldId="278"/>
            <ac:spMk id="29" creationId="{27408107-309D-4E65-9BE8-00BBBEB6216B}"/>
          </ac:spMkLst>
        </pc:spChg>
        <pc:spChg chg="del">
          <ac:chgData name="Evi Vanruysseveldt" userId="7ebe0836-1bcd-4359-b22c-5d7be0368f3f" providerId="ADAL" clId="{39C38507-00E7-4780-864D-25D1AED06132}" dt="2020-07-30T23:05:18.607" v="1931" actId="478"/>
          <ac:spMkLst>
            <pc:docMk/>
            <pc:sldMk cId="3586138594" sldId="278"/>
            <ac:spMk id="29" creationId="{50ACC729-0CE4-A942-A9EF-4357DB718A67}"/>
          </ac:spMkLst>
        </pc:spChg>
        <pc:spChg chg="mod">
          <ac:chgData name="Evi Vanruysseveldt" userId="7ebe0836-1bcd-4359-b22c-5d7be0368f3f" providerId="ADAL" clId="{39C38507-00E7-4780-864D-25D1AED06132}" dt="2020-07-30T23:09:29.618" v="2133" actId="20577"/>
          <ac:spMkLst>
            <pc:docMk/>
            <pc:sldMk cId="3586138594" sldId="278"/>
            <ac:spMk id="30" creationId="{693FA0D1-E51E-5242-8272-E5F35089B89E}"/>
          </ac:spMkLst>
        </pc:spChg>
        <pc:spChg chg="mod">
          <ac:chgData name="Evi Vanruysseveldt" userId="7ebe0836-1bcd-4359-b22c-5d7be0368f3f" providerId="ADAL" clId="{39C38507-00E7-4780-864D-25D1AED06132}" dt="2020-07-30T23:09:44.242" v="2155" actId="20577"/>
          <ac:spMkLst>
            <pc:docMk/>
            <pc:sldMk cId="3586138594" sldId="278"/>
            <ac:spMk id="31" creationId="{E6FAC66A-85A3-A449-8E03-75BBE6560A0D}"/>
          </ac:spMkLst>
        </pc:spChg>
        <pc:spChg chg="mod">
          <ac:chgData name="Evi Vanruysseveldt" userId="7ebe0836-1bcd-4359-b22c-5d7be0368f3f" providerId="ADAL" clId="{39C38507-00E7-4780-864D-25D1AED06132}" dt="2020-07-30T23:09:57.006" v="2188" actId="20577"/>
          <ac:spMkLst>
            <pc:docMk/>
            <pc:sldMk cId="3586138594" sldId="278"/>
            <ac:spMk id="32" creationId="{1B83DD2F-5C81-9540-B756-D328686C1136}"/>
          </ac:spMkLst>
        </pc:spChg>
        <pc:spChg chg="mod">
          <ac:chgData name="Evi Vanruysseveldt" userId="7ebe0836-1bcd-4359-b22c-5d7be0368f3f" providerId="ADAL" clId="{39C38507-00E7-4780-864D-25D1AED06132}" dt="2020-07-30T23:09:53.209" v="2180" actId="20577"/>
          <ac:spMkLst>
            <pc:docMk/>
            <pc:sldMk cId="3586138594" sldId="278"/>
            <ac:spMk id="33" creationId="{AD32FA7C-FBF0-514A-9113-284CEC5E27F8}"/>
          </ac:spMkLst>
        </pc:spChg>
        <pc:spChg chg="mod">
          <ac:chgData name="Evi Vanruysseveldt" userId="7ebe0836-1bcd-4359-b22c-5d7be0368f3f" providerId="ADAL" clId="{39C38507-00E7-4780-864D-25D1AED06132}" dt="2020-07-30T23:10:10.599" v="2205" actId="20577"/>
          <ac:spMkLst>
            <pc:docMk/>
            <pc:sldMk cId="3586138594" sldId="278"/>
            <ac:spMk id="34" creationId="{3247A598-3BFA-C64E-A065-E332E58BDA54}"/>
          </ac:spMkLst>
        </pc:spChg>
        <pc:spChg chg="mod">
          <ac:chgData name="Evi Vanruysseveldt" userId="7ebe0836-1bcd-4359-b22c-5d7be0368f3f" providerId="ADAL" clId="{39C38507-00E7-4780-864D-25D1AED06132}" dt="2020-07-30T23:10:30.792" v="2256" actId="20577"/>
          <ac:spMkLst>
            <pc:docMk/>
            <pc:sldMk cId="3586138594" sldId="278"/>
            <ac:spMk id="35" creationId="{57E44FA7-2CEF-D64A-849C-E55223D45460}"/>
          </ac:spMkLst>
        </pc:spChg>
        <pc:spChg chg="mod">
          <ac:chgData name="Evi Vanruysseveldt" userId="7ebe0836-1bcd-4359-b22c-5d7be0368f3f" providerId="ADAL" clId="{39C38507-00E7-4780-864D-25D1AED06132}" dt="2020-07-30T23:07:14.597" v="2012" actId="14100"/>
          <ac:spMkLst>
            <pc:docMk/>
            <pc:sldMk cId="3586138594" sldId="278"/>
            <ac:spMk id="36" creationId="{B76F7421-31B7-554C-98CB-79E54CD3E08B}"/>
          </ac:spMkLst>
        </pc:spChg>
        <pc:spChg chg="add mod">
          <ac:chgData name="Evi Vanruysseveldt" userId="7ebe0836-1bcd-4359-b22c-5d7be0368f3f" providerId="ADAL" clId="{39C38507-00E7-4780-864D-25D1AED06132}" dt="2020-07-30T23:13:43.104" v="2353" actId="20577"/>
          <ac:spMkLst>
            <pc:docMk/>
            <pc:sldMk cId="3586138594" sldId="278"/>
            <ac:spMk id="37" creationId="{88384124-5A41-4476-9218-5C1E2983188E}"/>
          </ac:spMkLst>
        </pc:spChg>
        <pc:spChg chg="add del">
          <ac:chgData name="Evi Vanruysseveldt" userId="7ebe0836-1bcd-4359-b22c-5d7be0368f3f" providerId="ADAL" clId="{39C38507-00E7-4780-864D-25D1AED06132}" dt="2020-07-30T23:05:31.355" v="1935" actId="478"/>
          <ac:spMkLst>
            <pc:docMk/>
            <pc:sldMk cId="3586138594" sldId="278"/>
            <ac:spMk id="38" creationId="{7105BC1F-FEC8-4301-B915-6D4572B41E38}"/>
          </ac:spMkLst>
        </pc:spChg>
        <pc:spChg chg="add mod ord">
          <ac:chgData name="Evi Vanruysseveldt" userId="7ebe0836-1bcd-4359-b22c-5d7be0368f3f" providerId="ADAL" clId="{39C38507-00E7-4780-864D-25D1AED06132}" dt="2020-07-30T23:08:16.309" v="2114"/>
          <ac:spMkLst>
            <pc:docMk/>
            <pc:sldMk cId="3586138594" sldId="278"/>
            <ac:spMk id="39" creationId="{FF2AE7D7-CFE6-4874-8DE4-6AC254807A35}"/>
          </ac:spMkLst>
        </pc:spChg>
        <pc:picChg chg="del">
          <ac:chgData name="Evi Vanruysseveldt" userId="7ebe0836-1bcd-4359-b22c-5d7be0368f3f" providerId="ADAL" clId="{39C38507-00E7-4780-864D-25D1AED06132}" dt="2020-07-30T23:08:24.631" v="2119" actId="478"/>
          <ac:picMkLst>
            <pc:docMk/>
            <pc:sldMk cId="3586138594" sldId="278"/>
            <ac:picMk id="12" creationId="{77BA3954-19CE-4E16-9A8D-80797A5702ED}"/>
          </ac:picMkLst>
        </pc:picChg>
        <pc:picChg chg="mod">
          <ac:chgData name="Evi Vanruysseveldt" userId="7ebe0836-1bcd-4359-b22c-5d7be0368f3f" providerId="ADAL" clId="{39C38507-00E7-4780-864D-25D1AED06132}" dt="2020-07-30T23:05:42.654" v="1959" actId="14100"/>
          <ac:picMkLst>
            <pc:docMk/>
            <pc:sldMk cId="3586138594" sldId="278"/>
            <ac:picMk id="16" creationId="{8463B4FE-B3A4-3C48-AEB5-14626A35BB4D}"/>
          </ac:picMkLst>
        </pc:picChg>
        <pc:picChg chg="mod">
          <ac:chgData name="Evi Vanruysseveldt" userId="7ebe0836-1bcd-4359-b22c-5d7be0368f3f" providerId="ADAL" clId="{39C38507-00E7-4780-864D-25D1AED06132}" dt="2020-07-30T23:06:31.396" v="1985" actId="1035"/>
          <ac:picMkLst>
            <pc:docMk/>
            <pc:sldMk cId="3586138594" sldId="278"/>
            <ac:picMk id="17" creationId="{42132765-B2D3-6248-8D16-4BB26AF481FD}"/>
          </ac:picMkLst>
        </pc:picChg>
        <pc:picChg chg="mod">
          <ac:chgData name="Evi Vanruysseveldt" userId="7ebe0836-1bcd-4359-b22c-5d7be0368f3f" providerId="ADAL" clId="{39C38507-00E7-4780-864D-25D1AED06132}" dt="2020-07-30T23:06:37.427" v="2003" actId="1036"/>
          <ac:picMkLst>
            <pc:docMk/>
            <pc:sldMk cId="3586138594" sldId="278"/>
            <ac:picMk id="21" creationId="{EE5AE556-8697-FE46-B9A7-80724C6075D8}"/>
          </ac:picMkLst>
        </pc:picChg>
        <pc:picChg chg="add">
          <ac:chgData name="Evi Vanruysseveldt" userId="7ebe0836-1bcd-4359-b22c-5d7be0368f3f" providerId="ADAL" clId="{39C38507-00E7-4780-864D-25D1AED06132}" dt="2020-07-30T23:08:27.833" v="2120"/>
          <ac:picMkLst>
            <pc:docMk/>
            <pc:sldMk cId="3586138594" sldId="278"/>
            <ac:picMk id="40" creationId="{39E833E8-C065-4D32-AA96-6A6161BC2CFA}"/>
          </ac:picMkLst>
        </pc:picChg>
      </pc:sldChg>
      <pc:sldChg chg="addSp delSp modSp add ord">
        <pc:chgData name="Evi Vanruysseveldt" userId="7ebe0836-1bcd-4359-b22c-5d7be0368f3f" providerId="ADAL" clId="{39C38507-00E7-4780-864D-25D1AED06132}" dt="2020-07-31T05:53:55.060" v="3381"/>
        <pc:sldMkLst>
          <pc:docMk/>
          <pc:sldMk cId="3003839288" sldId="279"/>
        </pc:sldMkLst>
        <pc:spChg chg="add del mod">
          <ac:chgData name="Evi Vanruysseveldt" userId="7ebe0836-1bcd-4359-b22c-5d7be0368f3f" providerId="ADAL" clId="{39C38507-00E7-4780-864D-25D1AED06132}" dt="2020-07-31T05:53:48.868" v="3380" actId="478"/>
          <ac:spMkLst>
            <pc:docMk/>
            <pc:sldMk cId="3003839288" sldId="279"/>
            <ac:spMk id="3" creationId="{7D58D710-7D49-4ABA-A819-3A5AF46A75F5}"/>
          </ac:spMkLst>
        </pc:spChg>
        <pc:spChg chg="add del mod">
          <ac:chgData name="Evi Vanruysseveldt" userId="7ebe0836-1bcd-4359-b22c-5d7be0368f3f" providerId="ADAL" clId="{39C38507-00E7-4780-864D-25D1AED06132}" dt="2020-07-30T22:53:36.420" v="1437" actId="931"/>
          <ac:spMkLst>
            <pc:docMk/>
            <pc:sldMk cId="3003839288" sldId="279"/>
            <ac:spMk id="3" creationId="{CE809243-907B-4298-8C66-42CA83E63E88}"/>
          </ac:spMkLst>
        </pc:spChg>
        <pc:spChg chg="mod">
          <ac:chgData name="Evi Vanruysseveldt" userId="7ebe0836-1bcd-4359-b22c-5d7be0368f3f" providerId="ADAL" clId="{39C38507-00E7-4780-864D-25D1AED06132}" dt="2020-07-30T22:58:36.345" v="1642" actId="1038"/>
          <ac:spMkLst>
            <pc:docMk/>
            <pc:sldMk cId="3003839288" sldId="279"/>
            <ac:spMk id="6" creationId="{0D0EDBA8-823A-F24B-90DD-C02FE0C32C78}"/>
          </ac:spMkLst>
        </pc:spChg>
        <pc:spChg chg="del">
          <ac:chgData name="Evi Vanruysseveldt" userId="7ebe0836-1bcd-4359-b22c-5d7be0368f3f" providerId="ADAL" clId="{39C38507-00E7-4780-864D-25D1AED06132}" dt="2020-07-30T22:55:10.335" v="1477" actId="478"/>
          <ac:spMkLst>
            <pc:docMk/>
            <pc:sldMk cId="3003839288" sldId="279"/>
            <ac:spMk id="7" creationId="{6B8E60B0-9749-1A4B-A499-424B59B7FC9D}"/>
          </ac:spMkLst>
        </pc:spChg>
        <pc:spChg chg="del">
          <ac:chgData name="Evi Vanruysseveldt" userId="7ebe0836-1bcd-4359-b22c-5d7be0368f3f" providerId="ADAL" clId="{39C38507-00E7-4780-864D-25D1AED06132}" dt="2020-07-30T22:55:24.440" v="1480" actId="478"/>
          <ac:spMkLst>
            <pc:docMk/>
            <pc:sldMk cId="3003839288" sldId="279"/>
            <ac:spMk id="8" creationId="{91E81FE8-587C-4F4D-81CF-07E2DD332EC1}"/>
          </ac:spMkLst>
        </pc:spChg>
        <pc:spChg chg="mod">
          <ac:chgData name="Evi Vanruysseveldt" userId="7ebe0836-1bcd-4359-b22c-5d7be0368f3f" providerId="ADAL" clId="{39C38507-00E7-4780-864D-25D1AED06132}" dt="2020-07-30T22:58:36.345" v="1642" actId="1038"/>
          <ac:spMkLst>
            <pc:docMk/>
            <pc:sldMk cId="3003839288" sldId="279"/>
            <ac:spMk id="9" creationId="{6F476218-9B9D-EC4C-8AE4-136167C8ECC2}"/>
          </ac:spMkLst>
        </pc:spChg>
        <pc:spChg chg="mod">
          <ac:chgData name="Evi Vanruysseveldt" userId="7ebe0836-1bcd-4359-b22c-5d7be0368f3f" providerId="ADAL" clId="{39C38507-00E7-4780-864D-25D1AED06132}" dt="2020-07-30T22:58:36.345" v="1642" actId="1038"/>
          <ac:spMkLst>
            <pc:docMk/>
            <pc:sldMk cId="3003839288" sldId="279"/>
            <ac:spMk id="11" creationId="{78325EE1-3FFB-EF48-A429-3623EF6C458A}"/>
          </ac:spMkLst>
        </pc:spChg>
        <pc:spChg chg="mod">
          <ac:chgData name="Evi Vanruysseveldt" userId="7ebe0836-1bcd-4359-b22c-5d7be0368f3f" providerId="ADAL" clId="{39C38507-00E7-4780-864D-25D1AED06132}" dt="2020-07-30T22:58:36.345" v="1642" actId="1038"/>
          <ac:spMkLst>
            <pc:docMk/>
            <pc:sldMk cId="3003839288" sldId="279"/>
            <ac:spMk id="13" creationId="{75583181-3408-2A43-AFF5-B5AB1534F9BE}"/>
          </ac:spMkLst>
        </pc:spChg>
        <pc:spChg chg="add del ord">
          <ac:chgData name="Evi Vanruysseveldt" userId="7ebe0836-1bcd-4359-b22c-5d7be0368f3f" providerId="ADAL" clId="{39C38507-00E7-4780-864D-25D1AED06132}" dt="2020-07-31T05:50:52.051" v="3263" actId="478"/>
          <ac:spMkLst>
            <pc:docMk/>
            <pc:sldMk cId="3003839288" sldId="279"/>
            <ac:spMk id="17" creationId="{92B616E9-06DB-4DE1-87E4-331A04B8DB07}"/>
          </ac:spMkLst>
        </pc:spChg>
        <pc:spChg chg="mod">
          <ac:chgData name="Evi Vanruysseveldt" userId="7ebe0836-1bcd-4359-b22c-5d7be0368f3f" providerId="ADAL" clId="{39C38507-00E7-4780-864D-25D1AED06132}" dt="2020-07-30T22:58:36.345" v="1642" actId="1038"/>
          <ac:spMkLst>
            <pc:docMk/>
            <pc:sldMk cId="3003839288" sldId="279"/>
            <ac:spMk id="18" creationId="{DD277CDA-A18D-194A-B37C-7E9EEE7FFAC5}"/>
          </ac:spMkLst>
        </pc:spChg>
        <pc:spChg chg="mod">
          <ac:chgData name="Evi Vanruysseveldt" userId="7ebe0836-1bcd-4359-b22c-5d7be0368f3f" providerId="ADAL" clId="{39C38507-00E7-4780-864D-25D1AED06132}" dt="2020-07-30T22:58:36.345" v="1642" actId="1038"/>
          <ac:spMkLst>
            <pc:docMk/>
            <pc:sldMk cId="3003839288" sldId="279"/>
            <ac:spMk id="19" creationId="{8B5E8E46-FC2F-EC41-A8A0-BA428CB49882}"/>
          </ac:spMkLst>
        </pc:spChg>
        <pc:spChg chg="mod">
          <ac:chgData name="Evi Vanruysseveldt" userId="7ebe0836-1bcd-4359-b22c-5d7be0368f3f" providerId="ADAL" clId="{39C38507-00E7-4780-864D-25D1AED06132}" dt="2020-07-30T22:58:36.345" v="1642" actId="1038"/>
          <ac:spMkLst>
            <pc:docMk/>
            <pc:sldMk cId="3003839288" sldId="279"/>
            <ac:spMk id="20" creationId="{587C5534-D4D3-4949-81DB-D5AE2C6C5773}"/>
          </ac:spMkLst>
        </pc:spChg>
        <pc:spChg chg="add del mod">
          <ac:chgData name="Evi Vanruysseveldt" userId="7ebe0836-1bcd-4359-b22c-5d7be0368f3f" providerId="ADAL" clId="{39C38507-00E7-4780-864D-25D1AED06132}" dt="2020-07-31T05:53:47" v="3379" actId="478"/>
          <ac:spMkLst>
            <pc:docMk/>
            <pc:sldMk cId="3003839288" sldId="279"/>
            <ac:spMk id="22" creationId="{52163B92-0DE2-4E7D-AD57-4442F1738894}"/>
          </ac:spMkLst>
        </pc:spChg>
        <pc:spChg chg="add mod">
          <ac:chgData name="Evi Vanruysseveldt" userId="7ebe0836-1bcd-4359-b22c-5d7be0368f3f" providerId="ADAL" clId="{39C38507-00E7-4780-864D-25D1AED06132}" dt="2020-07-30T22:55:56.174" v="1515" actId="20577"/>
          <ac:spMkLst>
            <pc:docMk/>
            <pc:sldMk cId="3003839288" sldId="279"/>
            <ac:spMk id="24" creationId="{E715F710-1ACC-425A-B641-3E75E5BDE031}"/>
          </ac:spMkLst>
        </pc:spChg>
        <pc:spChg chg="add">
          <ac:chgData name="Evi Vanruysseveldt" userId="7ebe0836-1bcd-4359-b22c-5d7be0368f3f" providerId="ADAL" clId="{39C38507-00E7-4780-864D-25D1AED06132}" dt="2020-07-31T05:53:55.060" v="3381"/>
          <ac:spMkLst>
            <pc:docMk/>
            <pc:sldMk cId="3003839288" sldId="279"/>
            <ac:spMk id="25" creationId="{1A0ACC63-B5B5-4110-B390-3E4F672C7F6B}"/>
          </ac:spMkLst>
        </pc:spChg>
        <pc:spChg chg="mod">
          <ac:chgData name="Evi Vanruysseveldt" userId="7ebe0836-1bcd-4359-b22c-5d7be0368f3f" providerId="ADAL" clId="{39C38507-00E7-4780-864D-25D1AED06132}" dt="2020-07-30T22:58:36.345" v="1642" actId="1038"/>
          <ac:spMkLst>
            <pc:docMk/>
            <pc:sldMk cId="3003839288" sldId="279"/>
            <ac:spMk id="26" creationId="{944F63A3-3C70-4D46-903C-AE9FA00BD5B1}"/>
          </ac:spMkLst>
        </pc:spChg>
        <pc:spChg chg="mod">
          <ac:chgData name="Evi Vanruysseveldt" userId="7ebe0836-1bcd-4359-b22c-5d7be0368f3f" providerId="ADAL" clId="{39C38507-00E7-4780-864D-25D1AED06132}" dt="2020-07-30T22:58:36.345" v="1642" actId="1038"/>
          <ac:spMkLst>
            <pc:docMk/>
            <pc:sldMk cId="3003839288" sldId="279"/>
            <ac:spMk id="27" creationId="{D9117D92-6F7F-5B4C-9E82-1E163A77F9DE}"/>
          </ac:spMkLst>
        </pc:spChg>
        <pc:spChg chg="del">
          <ac:chgData name="Evi Vanruysseveldt" userId="7ebe0836-1bcd-4359-b22c-5d7be0368f3f" providerId="ADAL" clId="{39C38507-00E7-4780-864D-25D1AED06132}" dt="2020-07-30T22:53:20.215" v="1434" actId="478"/>
          <ac:spMkLst>
            <pc:docMk/>
            <pc:sldMk cId="3003839288" sldId="279"/>
            <ac:spMk id="29" creationId="{50ACC729-0CE4-A942-A9EF-4357DB718A67}"/>
          </ac:spMkLst>
        </pc:spChg>
        <pc:picChg chg="add mod">
          <ac:chgData name="Evi Vanruysseveldt" userId="7ebe0836-1bcd-4359-b22c-5d7be0368f3f" providerId="ADAL" clId="{39C38507-00E7-4780-864D-25D1AED06132}" dt="2020-07-30T22:53:37.340" v="1439" actId="962"/>
          <ac:picMkLst>
            <pc:docMk/>
            <pc:sldMk cId="3003839288" sldId="279"/>
            <ac:picMk id="5" creationId="{A48A457B-B183-45A4-8D95-72D9D2700371}"/>
          </ac:picMkLst>
        </pc:picChg>
        <pc:picChg chg="del">
          <ac:chgData name="Evi Vanruysseveldt" userId="7ebe0836-1bcd-4359-b22c-5d7be0368f3f" providerId="ADAL" clId="{39C38507-00E7-4780-864D-25D1AED06132}" dt="2020-07-30T22:53:34.460" v="1436" actId="478"/>
          <ac:picMkLst>
            <pc:docMk/>
            <pc:sldMk cId="3003839288" sldId="279"/>
            <ac:picMk id="12" creationId="{77BA3954-19CE-4E16-9A8D-80797A5702ED}"/>
          </ac:picMkLst>
        </pc:picChg>
        <pc:picChg chg="mod">
          <ac:chgData name="Evi Vanruysseveldt" userId="7ebe0836-1bcd-4359-b22c-5d7be0368f3f" providerId="ADAL" clId="{39C38507-00E7-4780-864D-25D1AED06132}" dt="2020-07-30T22:58:36.345" v="1642" actId="1038"/>
          <ac:picMkLst>
            <pc:docMk/>
            <pc:sldMk cId="3003839288" sldId="279"/>
            <ac:picMk id="16" creationId="{48B0C8F1-2400-4E1D-80BD-C9CDB9DB1F88}"/>
          </ac:picMkLst>
        </pc:picChg>
        <pc:picChg chg="mod">
          <ac:chgData name="Evi Vanruysseveldt" userId="7ebe0836-1bcd-4359-b22c-5d7be0368f3f" providerId="ADAL" clId="{39C38507-00E7-4780-864D-25D1AED06132}" dt="2020-07-30T22:58:36.345" v="1642" actId="1038"/>
          <ac:picMkLst>
            <pc:docMk/>
            <pc:sldMk cId="3003839288" sldId="279"/>
            <ac:picMk id="21" creationId="{1886C13A-AD1D-4274-856B-DA2A42B1C02D}"/>
          </ac:picMkLst>
        </pc:picChg>
        <pc:picChg chg="mod">
          <ac:chgData name="Evi Vanruysseveldt" userId="7ebe0836-1bcd-4359-b22c-5d7be0368f3f" providerId="ADAL" clId="{39C38507-00E7-4780-864D-25D1AED06132}" dt="2020-07-30T22:58:36.345" v="1642" actId="1038"/>
          <ac:picMkLst>
            <pc:docMk/>
            <pc:sldMk cId="3003839288" sldId="279"/>
            <ac:picMk id="23" creationId="{8ADD25E0-1E41-4835-B7FE-37359B16F052}"/>
          </ac:picMkLst>
        </pc:picChg>
      </pc:sldChg>
      <pc:sldChg chg="addSp delSp modSp add del ord">
        <pc:chgData name="Evi Vanruysseveldt" userId="7ebe0836-1bcd-4359-b22c-5d7be0368f3f" providerId="ADAL" clId="{39C38507-00E7-4780-864D-25D1AED06132}" dt="2020-07-30T23:19:53.453" v="2807" actId="2696"/>
        <pc:sldMkLst>
          <pc:docMk/>
          <pc:sldMk cId="1531965586" sldId="280"/>
        </pc:sldMkLst>
        <pc:spChg chg="add del mod">
          <ac:chgData name="Evi Vanruysseveldt" userId="7ebe0836-1bcd-4359-b22c-5d7be0368f3f" providerId="ADAL" clId="{39C38507-00E7-4780-864D-25D1AED06132}" dt="2020-07-30T23:13:17.455" v="2272" actId="931"/>
          <ac:spMkLst>
            <pc:docMk/>
            <pc:sldMk cId="1531965586" sldId="280"/>
            <ac:spMk id="3" creationId="{69B06870-EDCF-416B-AC8C-0E596A88996F}"/>
          </ac:spMkLst>
        </pc:spChg>
        <pc:spChg chg="del">
          <ac:chgData name="Evi Vanruysseveldt" userId="7ebe0836-1bcd-4359-b22c-5d7be0368f3f" providerId="ADAL" clId="{39C38507-00E7-4780-864D-25D1AED06132}" dt="2020-07-30T23:14:30.017" v="2459" actId="478"/>
          <ac:spMkLst>
            <pc:docMk/>
            <pc:sldMk cId="1531965586" sldId="280"/>
            <ac:spMk id="8" creationId="{9499E57A-3C69-BA4A-96B4-940AA4BCAAEA}"/>
          </ac:spMkLst>
        </pc:spChg>
        <pc:spChg chg="del">
          <ac:chgData name="Evi Vanruysseveldt" userId="7ebe0836-1bcd-4359-b22c-5d7be0368f3f" providerId="ADAL" clId="{39C38507-00E7-4780-864D-25D1AED06132}" dt="2020-07-30T23:14:10.401" v="2403" actId="478"/>
          <ac:spMkLst>
            <pc:docMk/>
            <pc:sldMk cId="1531965586" sldId="280"/>
            <ac:spMk id="9" creationId="{DD89BE32-3153-C04B-A7C5-EBA648D929F1}"/>
          </ac:spMkLst>
        </pc:spChg>
        <pc:spChg chg="mod">
          <ac:chgData name="Evi Vanruysseveldt" userId="7ebe0836-1bcd-4359-b22c-5d7be0368f3f" providerId="ADAL" clId="{39C38507-00E7-4780-864D-25D1AED06132}" dt="2020-07-30T23:15:01.070" v="2464" actId="14100"/>
          <ac:spMkLst>
            <pc:docMk/>
            <pc:sldMk cId="1531965586" sldId="280"/>
            <ac:spMk id="16" creationId="{30FB0781-8B07-5741-B7DE-94B96F183065}"/>
          </ac:spMkLst>
        </pc:spChg>
        <pc:spChg chg="mod">
          <ac:chgData name="Evi Vanruysseveldt" userId="7ebe0836-1bcd-4359-b22c-5d7be0368f3f" providerId="ADAL" clId="{39C38507-00E7-4780-864D-25D1AED06132}" dt="2020-07-30T23:15:01.070" v="2464" actId="14100"/>
          <ac:spMkLst>
            <pc:docMk/>
            <pc:sldMk cId="1531965586" sldId="280"/>
            <ac:spMk id="18" creationId="{A068ECC3-B835-E347-9011-948BC2A01336}"/>
          </ac:spMkLst>
        </pc:spChg>
        <pc:spChg chg="mod">
          <ac:chgData name="Evi Vanruysseveldt" userId="7ebe0836-1bcd-4359-b22c-5d7be0368f3f" providerId="ADAL" clId="{39C38507-00E7-4780-864D-25D1AED06132}" dt="2020-07-30T23:15:01.070" v="2464" actId="14100"/>
          <ac:spMkLst>
            <pc:docMk/>
            <pc:sldMk cId="1531965586" sldId="280"/>
            <ac:spMk id="19" creationId="{66931102-7FB8-F34E-81E3-8F642103421A}"/>
          </ac:spMkLst>
        </pc:spChg>
        <pc:spChg chg="mod">
          <ac:chgData name="Evi Vanruysseveldt" userId="7ebe0836-1bcd-4359-b22c-5d7be0368f3f" providerId="ADAL" clId="{39C38507-00E7-4780-864D-25D1AED06132}" dt="2020-07-30T23:15:01.070" v="2464" actId="14100"/>
          <ac:spMkLst>
            <pc:docMk/>
            <pc:sldMk cId="1531965586" sldId="280"/>
            <ac:spMk id="20" creationId="{9803E135-0EB3-8046-909D-9DE2CF36B009}"/>
          </ac:spMkLst>
        </pc:spChg>
        <pc:spChg chg="mod">
          <ac:chgData name="Evi Vanruysseveldt" userId="7ebe0836-1bcd-4359-b22c-5d7be0368f3f" providerId="ADAL" clId="{39C38507-00E7-4780-864D-25D1AED06132}" dt="2020-07-30T23:15:20.804" v="2468" actId="1076"/>
          <ac:spMkLst>
            <pc:docMk/>
            <pc:sldMk cId="1531965586" sldId="280"/>
            <ac:spMk id="21" creationId="{37338364-57CC-E74A-B5A3-C5A098D66292}"/>
          </ac:spMkLst>
        </pc:spChg>
        <pc:spChg chg="mod">
          <ac:chgData name="Evi Vanruysseveldt" userId="7ebe0836-1bcd-4359-b22c-5d7be0368f3f" providerId="ADAL" clId="{39C38507-00E7-4780-864D-25D1AED06132}" dt="2020-07-30T23:15:01.070" v="2464" actId="14100"/>
          <ac:spMkLst>
            <pc:docMk/>
            <pc:sldMk cId="1531965586" sldId="280"/>
            <ac:spMk id="22" creationId="{72BF552C-E3E1-174B-BF74-4E060AB5BFF9}"/>
          </ac:spMkLst>
        </pc:spChg>
        <pc:spChg chg="mod">
          <ac:chgData name="Evi Vanruysseveldt" userId="7ebe0836-1bcd-4359-b22c-5d7be0368f3f" providerId="ADAL" clId="{39C38507-00E7-4780-864D-25D1AED06132}" dt="2020-07-30T23:15:20.804" v="2468" actId="1076"/>
          <ac:spMkLst>
            <pc:docMk/>
            <pc:sldMk cId="1531965586" sldId="280"/>
            <ac:spMk id="23" creationId="{47457A19-F047-4044-B85D-9A859ED2AB4F}"/>
          </ac:spMkLst>
        </pc:spChg>
        <pc:spChg chg="mod">
          <ac:chgData name="Evi Vanruysseveldt" userId="7ebe0836-1bcd-4359-b22c-5d7be0368f3f" providerId="ADAL" clId="{39C38507-00E7-4780-864D-25D1AED06132}" dt="2020-07-30T23:15:01.070" v="2464" actId="14100"/>
          <ac:spMkLst>
            <pc:docMk/>
            <pc:sldMk cId="1531965586" sldId="280"/>
            <ac:spMk id="27" creationId="{8011EAF3-8EA6-FA4F-843E-77EBEE49638D}"/>
          </ac:spMkLst>
        </pc:spChg>
        <pc:spChg chg="mod">
          <ac:chgData name="Evi Vanruysseveldt" userId="7ebe0836-1bcd-4359-b22c-5d7be0368f3f" providerId="ADAL" clId="{39C38507-00E7-4780-864D-25D1AED06132}" dt="2020-07-30T23:15:01.070" v="2464" actId="14100"/>
          <ac:spMkLst>
            <pc:docMk/>
            <pc:sldMk cId="1531965586" sldId="280"/>
            <ac:spMk id="31" creationId="{2B0BF3E3-737B-884B-B807-ECED65F76C60}"/>
          </ac:spMkLst>
        </pc:spChg>
        <pc:spChg chg="add del mod">
          <ac:chgData name="Evi Vanruysseveldt" userId="7ebe0836-1bcd-4359-b22c-5d7be0368f3f" providerId="ADAL" clId="{39C38507-00E7-4780-864D-25D1AED06132}" dt="2020-07-30T23:14:13.678" v="2404" actId="478"/>
          <ac:spMkLst>
            <pc:docMk/>
            <pc:sldMk cId="1531965586" sldId="280"/>
            <ac:spMk id="44" creationId="{CF851500-866A-4005-A7B5-29FC26A2CE3E}"/>
          </ac:spMkLst>
        </pc:spChg>
        <pc:spChg chg="add mod">
          <ac:chgData name="Evi Vanruysseveldt" userId="7ebe0836-1bcd-4359-b22c-5d7be0368f3f" providerId="ADAL" clId="{39C38507-00E7-4780-864D-25D1AED06132}" dt="2020-07-30T23:15:06.540" v="2465" actId="1076"/>
          <ac:spMkLst>
            <pc:docMk/>
            <pc:sldMk cId="1531965586" sldId="280"/>
            <ac:spMk id="45" creationId="{5F269C5E-55A3-469B-A97B-CEC58820EC09}"/>
          </ac:spMkLst>
        </pc:spChg>
        <pc:spChg chg="add">
          <ac:chgData name="Evi Vanruysseveldt" userId="7ebe0836-1bcd-4359-b22c-5d7be0368f3f" providerId="ADAL" clId="{39C38507-00E7-4780-864D-25D1AED06132}" dt="2020-07-30T23:14:34.766" v="2460"/>
          <ac:spMkLst>
            <pc:docMk/>
            <pc:sldMk cId="1531965586" sldId="280"/>
            <ac:spMk id="46" creationId="{FBCAE305-E6D7-40B5-B7F4-160B2CEBA88A}"/>
          </ac:spMkLst>
        </pc:spChg>
        <pc:spChg chg="mod">
          <ac:chgData name="Evi Vanruysseveldt" userId="7ebe0836-1bcd-4359-b22c-5d7be0368f3f" providerId="ADAL" clId="{39C38507-00E7-4780-864D-25D1AED06132}" dt="2020-07-30T23:15:01.070" v="2464" actId="14100"/>
          <ac:spMkLst>
            <pc:docMk/>
            <pc:sldMk cId="1531965586" sldId="280"/>
            <ac:spMk id="50" creationId="{82D3A2AD-383E-164D-872D-54B4B11B8D51}"/>
          </ac:spMkLst>
        </pc:spChg>
        <pc:spChg chg="mod">
          <ac:chgData name="Evi Vanruysseveldt" userId="7ebe0836-1bcd-4359-b22c-5d7be0368f3f" providerId="ADAL" clId="{39C38507-00E7-4780-864D-25D1AED06132}" dt="2020-07-30T23:15:20.804" v="2468" actId="1076"/>
          <ac:spMkLst>
            <pc:docMk/>
            <pc:sldMk cId="1531965586" sldId="280"/>
            <ac:spMk id="51" creationId="{B257CAAF-FB50-134D-A18A-87EE725646F4}"/>
          </ac:spMkLst>
        </pc:spChg>
        <pc:spChg chg="mod">
          <ac:chgData name="Evi Vanruysseveldt" userId="7ebe0836-1bcd-4359-b22c-5d7be0368f3f" providerId="ADAL" clId="{39C38507-00E7-4780-864D-25D1AED06132}" dt="2020-07-30T23:15:01.070" v="2464" actId="14100"/>
          <ac:spMkLst>
            <pc:docMk/>
            <pc:sldMk cId="1531965586" sldId="280"/>
            <ac:spMk id="52" creationId="{0CEBAA10-714D-4F45-8380-1B1BA920AD86}"/>
          </ac:spMkLst>
        </pc:spChg>
        <pc:spChg chg="mod">
          <ac:chgData name="Evi Vanruysseveldt" userId="7ebe0836-1bcd-4359-b22c-5d7be0368f3f" providerId="ADAL" clId="{39C38507-00E7-4780-864D-25D1AED06132}" dt="2020-07-30T23:15:26.546" v="2469" actId="1076"/>
          <ac:spMkLst>
            <pc:docMk/>
            <pc:sldMk cId="1531965586" sldId="280"/>
            <ac:spMk id="53" creationId="{8741C91F-3476-A04B-AD1F-006F4EEFCC82}"/>
          </ac:spMkLst>
        </pc:spChg>
        <pc:spChg chg="mod">
          <ac:chgData name="Evi Vanruysseveldt" userId="7ebe0836-1bcd-4359-b22c-5d7be0368f3f" providerId="ADAL" clId="{39C38507-00E7-4780-864D-25D1AED06132}" dt="2020-07-30T23:15:01.070" v="2464" actId="14100"/>
          <ac:spMkLst>
            <pc:docMk/>
            <pc:sldMk cId="1531965586" sldId="280"/>
            <ac:spMk id="54" creationId="{17AF5A69-BFEF-E94D-9484-2458AFD7AEC1}"/>
          </ac:spMkLst>
        </pc:spChg>
        <pc:spChg chg="mod">
          <ac:chgData name="Evi Vanruysseveldt" userId="7ebe0836-1bcd-4359-b22c-5d7be0368f3f" providerId="ADAL" clId="{39C38507-00E7-4780-864D-25D1AED06132}" dt="2020-07-30T23:15:26.546" v="2469" actId="1076"/>
          <ac:spMkLst>
            <pc:docMk/>
            <pc:sldMk cId="1531965586" sldId="280"/>
            <ac:spMk id="55" creationId="{9A388501-FBF1-6344-82D6-76CEAE0F2AE0}"/>
          </ac:spMkLst>
        </pc:spChg>
        <pc:spChg chg="mod">
          <ac:chgData name="Evi Vanruysseveldt" userId="7ebe0836-1bcd-4359-b22c-5d7be0368f3f" providerId="ADAL" clId="{39C38507-00E7-4780-864D-25D1AED06132}" dt="2020-07-30T23:15:01.070" v="2464" actId="14100"/>
          <ac:spMkLst>
            <pc:docMk/>
            <pc:sldMk cId="1531965586" sldId="280"/>
            <ac:spMk id="56" creationId="{C80D6F97-DF95-884A-BC80-F83BBC53D0FC}"/>
          </ac:spMkLst>
        </pc:spChg>
        <pc:spChg chg="mod">
          <ac:chgData name="Evi Vanruysseveldt" userId="7ebe0836-1bcd-4359-b22c-5d7be0368f3f" providerId="ADAL" clId="{39C38507-00E7-4780-864D-25D1AED06132}" dt="2020-07-30T23:15:01.070" v="2464" actId="14100"/>
          <ac:spMkLst>
            <pc:docMk/>
            <pc:sldMk cId="1531965586" sldId="280"/>
            <ac:spMk id="57" creationId="{092D6BE9-2951-6C49-8CB4-9B2E2A0DE485}"/>
          </ac:spMkLst>
        </pc:spChg>
        <pc:spChg chg="mod">
          <ac:chgData name="Evi Vanruysseveldt" userId="7ebe0836-1bcd-4359-b22c-5d7be0368f3f" providerId="ADAL" clId="{39C38507-00E7-4780-864D-25D1AED06132}" dt="2020-07-30T23:15:26.546" v="2469" actId="1076"/>
          <ac:spMkLst>
            <pc:docMk/>
            <pc:sldMk cId="1531965586" sldId="280"/>
            <ac:spMk id="58" creationId="{385F938D-860C-664C-9D52-B59891BA04C8}"/>
          </ac:spMkLst>
        </pc:spChg>
        <pc:spChg chg="mod">
          <ac:chgData name="Evi Vanruysseveldt" userId="7ebe0836-1bcd-4359-b22c-5d7be0368f3f" providerId="ADAL" clId="{39C38507-00E7-4780-864D-25D1AED06132}" dt="2020-07-30T23:15:01.070" v="2464" actId="14100"/>
          <ac:spMkLst>
            <pc:docMk/>
            <pc:sldMk cId="1531965586" sldId="280"/>
            <ac:spMk id="61" creationId="{98D32FF6-CEE0-BC4F-B011-799448D95913}"/>
          </ac:spMkLst>
        </pc:spChg>
        <pc:grpChg chg="mod">
          <ac:chgData name="Evi Vanruysseveldt" userId="7ebe0836-1bcd-4359-b22c-5d7be0368f3f" providerId="ADAL" clId="{39C38507-00E7-4780-864D-25D1AED06132}" dt="2020-07-30T23:15:26.546" v="2469" actId="1076"/>
          <ac:grpSpMkLst>
            <pc:docMk/>
            <pc:sldMk cId="1531965586" sldId="280"/>
            <ac:grpSpMk id="24" creationId="{6E64E69A-1C6A-9249-945D-BE214749C13D}"/>
          </ac:grpSpMkLst>
        </pc:grpChg>
        <pc:grpChg chg="mod">
          <ac:chgData name="Evi Vanruysseveldt" userId="7ebe0836-1bcd-4359-b22c-5d7be0368f3f" providerId="ADAL" clId="{39C38507-00E7-4780-864D-25D1AED06132}" dt="2020-07-30T23:15:01.070" v="2464" actId="14100"/>
          <ac:grpSpMkLst>
            <pc:docMk/>
            <pc:sldMk cId="1531965586" sldId="280"/>
            <ac:grpSpMk id="32" creationId="{1A772662-7464-5D48-9915-C8E37CD01291}"/>
          </ac:grpSpMkLst>
        </pc:grpChg>
        <pc:grpChg chg="mod">
          <ac:chgData name="Evi Vanruysseveldt" userId="7ebe0836-1bcd-4359-b22c-5d7be0368f3f" providerId="ADAL" clId="{39C38507-00E7-4780-864D-25D1AED06132}" dt="2020-07-30T23:15:01.070" v="2464" actId="14100"/>
          <ac:grpSpMkLst>
            <pc:docMk/>
            <pc:sldMk cId="1531965586" sldId="280"/>
            <ac:grpSpMk id="35" creationId="{19C64E03-3389-5A49-8F77-4FCE8AF88AC0}"/>
          </ac:grpSpMkLst>
        </pc:grpChg>
        <pc:grpChg chg="mod">
          <ac:chgData name="Evi Vanruysseveldt" userId="7ebe0836-1bcd-4359-b22c-5d7be0368f3f" providerId="ADAL" clId="{39C38507-00E7-4780-864D-25D1AED06132}" dt="2020-07-30T23:15:26.546" v="2469" actId="1076"/>
          <ac:grpSpMkLst>
            <pc:docMk/>
            <pc:sldMk cId="1531965586" sldId="280"/>
            <ac:grpSpMk id="38" creationId="{8496D0FE-8552-864B-B2A7-850AA47F91E6}"/>
          </ac:grpSpMkLst>
        </pc:grpChg>
        <pc:grpChg chg="mod">
          <ac:chgData name="Evi Vanruysseveldt" userId="7ebe0836-1bcd-4359-b22c-5d7be0368f3f" providerId="ADAL" clId="{39C38507-00E7-4780-864D-25D1AED06132}" dt="2020-07-30T23:15:20.804" v="2468" actId="1076"/>
          <ac:grpSpMkLst>
            <pc:docMk/>
            <pc:sldMk cId="1531965586" sldId="280"/>
            <ac:grpSpMk id="41" creationId="{1BF241F2-0E25-D642-94E8-B8016917FACE}"/>
          </ac:grpSpMkLst>
        </pc:grpChg>
        <pc:picChg chg="add mod">
          <ac:chgData name="Evi Vanruysseveldt" userId="7ebe0836-1bcd-4359-b22c-5d7be0368f3f" providerId="ADAL" clId="{39C38507-00E7-4780-864D-25D1AED06132}" dt="2020-07-30T23:13:18.323" v="2273" actId="27614"/>
          <ac:picMkLst>
            <pc:docMk/>
            <pc:sldMk cId="1531965586" sldId="280"/>
            <ac:picMk id="5" creationId="{776499F2-AD83-487B-925C-DB9CF7CF8650}"/>
          </ac:picMkLst>
        </pc:picChg>
        <pc:picChg chg="del">
          <ac:chgData name="Evi Vanruysseveldt" userId="7ebe0836-1bcd-4359-b22c-5d7be0368f3f" providerId="ADAL" clId="{39C38507-00E7-4780-864D-25D1AED06132}" dt="2020-07-30T23:13:14.359" v="2271" actId="478"/>
          <ac:picMkLst>
            <pc:docMk/>
            <pc:sldMk cId="1531965586" sldId="280"/>
            <ac:picMk id="7" creationId="{03D69923-B5FD-4D75-B6C1-7BEF0FD1EFAF}"/>
          </ac:picMkLst>
        </pc:picChg>
      </pc:sldChg>
      <pc:sldChg chg="addSp delSp modSp add ord addAnim delAnim">
        <pc:chgData name="Evi Vanruysseveldt" userId="7ebe0836-1bcd-4359-b22c-5d7be0368f3f" providerId="ADAL" clId="{39C38507-00E7-4780-864D-25D1AED06132}" dt="2020-07-31T05:52:54.337" v="3367" actId="478"/>
        <pc:sldMkLst>
          <pc:docMk/>
          <pc:sldMk cId="4077511713" sldId="281"/>
        </pc:sldMkLst>
        <pc:spChg chg="add del mod">
          <ac:chgData name="Evi Vanruysseveldt" userId="7ebe0836-1bcd-4359-b22c-5d7be0368f3f" providerId="ADAL" clId="{39C38507-00E7-4780-864D-25D1AED06132}" dt="2020-07-30T23:21:06.426" v="2846" actId="931"/>
          <ac:spMkLst>
            <pc:docMk/>
            <pc:sldMk cId="4077511713" sldId="281"/>
            <ac:spMk id="3" creationId="{2B001E52-FC89-4E67-8D9A-EE67D64E419C}"/>
          </ac:spMkLst>
        </pc:spChg>
        <pc:spChg chg="del">
          <ac:chgData name="Evi Vanruysseveldt" userId="7ebe0836-1bcd-4359-b22c-5d7be0368f3f" providerId="ADAL" clId="{39C38507-00E7-4780-864D-25D1AED06132}" dt="2020-07-30T23:28:27.528" v="3081" actId="478"/>
          <ac:spMkLst>
            <pc:docMk/>
            <pc:sldMk cId="4077511713" sldId="281"/>
            <ac:spMk id="8" creationId="{91B5DFEF-E74C-5044-A482-AC7D27C25192}"/>
          </ac:spMkLst>
        </pc:spChg>
        <pc:spChg chg="del">
          <ac:chgData name="Evi Vanruysseveldt" userId="7ebe0836-1bcd-4359-b22c-5d7be0368f3f" providerId="ADAL" clId="{39C38507-00E7-4780-864D-25D1AED06132}" dt="2020-07-30T23:21:40.676" v="2877" actId="478"/>
          <ac:spMkLst>
            <pc:docMk/>
            <pc:sldMk cId="4077511713" sldId="281"/>
            <ac:spMk id="9" creationId="{F88B63C5-9EB2-C24B-AB7F-0A3F43C4C601}"/>
          </ac:spMkLst>
        </pc:spChg>
        <pc:spChg chg="del">
          <ac:chgData name="Evi Vanruysseveldt" userId="7ebe0836-1bcd-4359-b22c-5d7be0368f3f" providerId="ADAL" clId="{39C38507-00E7-4780-864D-25D1AED06132}" dt="2020-07-30T23:21:42.237" v="2878" actId="478"/>
          <ac:spMkLst>
            <pc:docMk/>
            <pc:sldMk cId="4077511713" sldId="281"/>
            <ac:spMk id="10" creationId="{220867E7-2743-6443-A1AD-70AD0F44A81D}"/>
          </ac:spMkLst>
        </pc:spChg>
        <pc:spChg chg="add del ord">
          <ac:chgData name="Evi Vanruysseveldt" userId="7ebe0836-1bcd-4359-b22c-5d7be0368f3f" providerId="ADAL" clId="{39C38507-00E7-4780-864D-25D1AED06132}" dt="2020-07-31T05:52:54.337" v="3367" actId="478"/>
          <ac:spMkLst>
            <pc:docMk/>
            <pc:sldMk cId="4077511713" sldId="281"/>
            <ac:spMk id="16" creationId="{5AF05B3C-B2FE-4B13-96A0-08829E5ECBA9}"/>
          </ac:spMkLst>
        </pc:spChg>
        <pc:spChg chg="add mod ord">
          <ac:chgData name="Evi Vanruysseveldt" userId="7ebe0836-1bcd-4359-b22c-5d7be0368f3f" providerId="ADAL" clId="{39C38507-00E7-4780-864D-25D1AED06132}" dt="2020-07-30T23:22:49.854" v="2925" actId="167"/>
          <ac:spMkLst>
            <pc:docMk/>
            <pc:sldMk cId="4077511713" sldId="281"/>
            <ac:spMk id="23" creationId="{CD44BCA8-C7B2-4873-900D-899E99AC4EBA}"/>
          </ac:spMkLst>
        </pc:spChg>
        <pc:spChg chg="add">
          <ac:chgData name="Evi Vanruysseveldt" userId="7ebe0836-1bcd-4359-b22c-5d7be0368f3f" providerId="ADAL" clId="{39C38507-00E7-4780-864D-25D1AED06132}" dt="2020-07-30T23:28:28.065" v="3082"/>
          <ac:spMkLst>
            <pc:docMk/>
            <pc:sldMk cId="4077511713" sldId="281"/>
            <ac:spMk id="24" creationId="{910B251C-0F50-4E66-B1A4-BA332F7B40D5}"/>
          </ac:spMkLst>
        </pc:spChg>
        <pc:spChg chg="mod">
          <ac:chgData name="Evi Vanruysseveldt" userId="7ebe0836-1bcd-4359-b22c-5d7be0368f3f" providerId="ADAL" clId="{39C38507-00E7-4780-864D-25D1AED06132}" dt="2020-07-30T23:24:08.450" v="2976" actId="1076"/>
          <ac:spMkLst>
            <pc:docMk/>
            <pc:sldMk cId="4077511713" sldId="281"/>
            <ac:spMk id="33" creationId="{E751C6DB-9825-A445-B1AB-16895A102347}"/>
          </ac:spMkLst>
        </pc:spChg>
        <pc:spChg chg="add del mod">
          <ac:chgData name="Evi Vanruysseveldt" userId="7ebe0836-1bcd-4359-b22c-5d7be0368f3f" providerId="ADAL" clId="{39C38507-00E7-4780-864D-25D1AED06132}" dt="2020-07-30T23:27:30.247" v="3069" actId="1076"/>
          <ac:spMkLst>
            <pc:docMk/>
            <pc:sldMk cId="4077511713" sldId="281"/>
            <ac:spMk id="34" creationId="{5874FAA2-0A04-174D-8AAD-B4EE81E0F2C9}"/>
          </ac:spMkLst>
        </pc:spChg>
        <pc:spChg chg="mod">
          <ac:chgData name="Evi Vanruysseveldt" userId="7ebe0836-1bcd-4359-b22c-5d7be0368f3f" providerId="ADAL" clId="{39C38507-00E7-4780-864D-25D1AED06132}" dt="2020-07-30T23:27:37.672" v="3071" actId="1076"/>
          <ac:spMkLst>
            <pc:docMk/>
            <pc:sldMk cId="4077511713" sldId="281"/>
            <ac:spMk id="35" creationId="{66A414B3-9CEC-C14A-843B-432A1B2E2E9B}"/>
          </ac:spMkLst>
        </pc:spChg>
        <pc:spChg chg="del mod">
          <ac:chgData name="Evi Vanruysseveldt" userId="7ebe0836-1bcd-4359-b22c-5d7be0368f3f" providerId="ADAL" clId="{39C38507-00E7-4780-864D-25D1AED06132}" dt="2020-07-30T23:24:45.352" v="3018" actId="478"/>
          <ac:spMkLst>
            <pc:docMk/>
            <pc:sldMk cId="4077511713" sldId="281"/>
            <ac:spMk id="36" creationId="{30371225-63F9-404A-9370-69B5E7BAF8B3}"/>
          </ac:spMkLst>
        </pc:spChg>
        <pc:spChg chg="mod ord">
          <ac:chgData name="Evi Vanruysseveldt" userId="7ebe0836-1bcd-4359-b22c-5d7be0368f3f" providerId="ADAL" clId="{39C38507-00E7-4780-864D-25D1AED06132}" dt="2020-07-30T23:27:33.312" v="3070" actId="166"/>
          <ac:spMkLst>
            <pc:docMk/>
            <pc:sldMk cId="4077511713" sldId="281"/>
            <ac:spMk id="37" creationId="{47615CA9-728D-124E-9F19-76572AC0DEC2}"/>
          </ac:spMkLst>
        </pc:spChg>
        <pc:spChg chg="del mod">
          <ac:chgData name="Evi Vanruysseveldt" userId="7ebe0836-1bcd-4359-b22c-5d7be0368f3f" providerId="ADAL" clId="{39C38507-00E7-4780-864D-25D1AED06132}" dt="2020-07-30T23:24:43.949" v="3017" actId="478"/>
          <ac:spMkLst>
            <pc:docMk/>
            <pc:sldMk cId="4077511713" sldId="281"/>
            <ac:spMk id="38" creationId="{1BCECAF2-2066-3143-9B3E-69DA08D79FDF}"/>
          </ac:spMkLst>
        </pc:spChg>
        <pc:spChg chg="mod">
          <ac:chgData name="Evi Vanruysseveldt" userId="7ebe0836-1bcd-4359-b22c-5d7be0368f3f" providerId="ADAL" clId="{39C38507-00E7-4780-864D-25D1AED06132}" dt="2020-07-30T23:25:06.264" v="3022" actId="1076"/>
          <ac:spMkLst>
            <pc:docMk/>
            <pc:sldMk cId="4077511713" sldId="281"/>
            <ac:spMk id="39" creationId="{EEC74B11-C8D2-2345-AA9A-A234AEF63B5F}"/>
          </ac:spMkLst>
        </pc:spChg>
        <pc:spChg chg="mod">
          <ac:chgData name="Evi Vanruysseveldt" userId="7ebe0836-1bcd-4359-b22c-5d7be0368f3f" providerId="ADAL" clId="{39C38507-00E7-4780-864D-25D1AED06132}" dt="2020-07-30T23:25:42.597" v="3036" actId="1076"/>
          <ac:spMkLst>
            <pc:docMk/>
            <pc:sldMk cId="4077511713" sldId="281"/>
            <ac:spMk id="40" creationId="{AE73F16B-001A-7246-AC6E-4AD8CD8B9B38}"/>
          </ac:spMkLst>
        </pc:spChg>
        <pc:spChg chg="mod">
          <ac:chgData name="Evi Vanruysseveldt" userId="7ebe0836-1bcd-4359-b22c-5d7be0368f3f" providerId="ADAL" clId="{39C38507-00E7-4780-864D-25D1AED06132}" dt="2020-07-30T23:24:37.129" v="3016" actId="20577"/>
          <ac:spMkLst>
            <pc:docMk/>
            <pc:sldMk cId="4077511713" sldId="281"/>
            <ac:spMk id="41" creationId="{BDA32D62-7105-B844-AC1C-28439F285772}"/>
          </ac:spMkLst>
        </pc:spChg>
        <pc:spChg chg="mod">
          <ac:chgData name="Evi Vanruysseveldt" userId="7ebe0836-1bcd-4359-b22c-5d7be0368f3f" providerId="ADAL" clId="{39C38507-00E7-4780-864D-25D1AED06132}" dt="2020-07-30T23:24:20.981" v="2980" actId="1076"/>
          <ac:spMkLst>
            <pc:docMk/>
            <pc:sldMk cId="4077511713" sldId="281"/>
            <ac:spMk id="42" creationId="{07A1D05E-4163-9F44-89EF-02B41AF33B33}"/>
          </ac:spMkLst>
        </pc:spChg>
        <pc:spChg chg="mod">
          <ac:chgData name="Evi Vanruysseveldt" userId="7ebe0836-1bcd-4359-b22c-5d7be0368f3f" providerId="ADAL" clId="{39C38507-00E7-4780-864D-25D1AED06132}" dt="2020-07-30T23:22:43.118" v="2923" actId="1035"/>
          <ac:spMkLst>
            <pc:docMk/>
            <pc:sldMk cId="4077511713" sldId="281"/>
            <ac:spMk id="47" creationId="{A41EC023-626F-C649-98AA-844D8A92D33E}"/>
          </ac:spMkLst>
        </pc:spChg>
        <pc:picChg chg="add mod">
          <ac:chgData name="Evi Vanruysseveldt" userId="7ebe0836-1bcd-4359-b22c-5d7be0368f3f" providerId="ADAL" clId="{39C38507-00E7-4780-864D-25D1AED06132}" dt="2020-07-30T23:21:07.307" v="2848" actId="962"/>
          <ac:picMkLst>
            <pc:docMk/>
            <pc:sldMk cId="4077511713" sldId="281"/>
            <ac:picMk id="5" creationId="{2F6AA8D8-8D7F-41F3-8FBD-F5823A360D33}"/>
          </ac:picMkLst>
        </pc:picChg>
        <pc:picChg chg="del">
          <ac:chgData name="Evi Vanruysseveldt" userId="7ebe0836-1bcd-4359-b22c-5d7be0368f3f" providerId="ADAL" clId="{39C38507-00E7-4780-864D-25D1AED06132}" dt="2020-07-30T23:21:04.455" v="2845" actId="478"/>
          <ac:picMkLst>
            <pc:docMk/>
            <pc:sldMk cId="4077511713" sldId="281"/>
            <ac:picMk id="7" creationId="{03D69923-B5FD-4D75-B6C1-7BEF0FD1EFAF}"/>
          </ac:picMkLst>
        </pc:picChg>
        <pc:picChg chg="mod">
          <ac:chgData name="Evi Vanruysseveldt" userId="7ebe0836-1bcd-4359-b22c-5d7be0368f3f" providerId="ADAL" clId="{39C38507-00E7-4780-864D-25D1AED06132}" dt="2020-07-30T23:22:43.118" v="2923" actId="1035"/>
          <ac:picMkLst>
            <pc:docMk/>
            <pc:sldMk cId="4077511713" sldId="281"/>
            <ac:picMk id="48" creationId="{D0A0C16A-FE88-BE46-BAA7-331B15850498}"/>
          </ac:picMkLst>
        </pc:picChg>
        <pc:picChg chg="mod">
          <ac:chgData name="Evi Vanruysseveldt" userId="7ebe0836-1bcd-4359-b22c-5d7be0368f3f" providerId="ADAL" clId="{39C38507-00E7-4780-864D-25D1AED06132}" dt="2020-07-30T23:24:10.238" v="2977" actId="1076"/>
          <ac:picMkLst>
            <pc:docMk/>
            <pc:sldMk cId="4077511713" sldId="281"/>
            <ac:picMk id="51" creationId="{23BBE221-C586-2945-AE91-DBE693CAD112}"/>
          </ac:picMkLst>
        </pc:picChg>
      </pc:sldChg>
      <pc:sldChg chg="addSp delSp modSp add">
        <pc:chgData name="Evi Vanruysseveldt" userId="7ebe0836-1bcd-4359-b22c-5d7be0368f3f" providerId="ADAL" clId="{39C38507-00E7-4780-864D-25D1AED06132}" dt="2020-07-31T05:53:11.311" v="3375" actId="478"/>
        <pc:sldMkLst>
          <pc:docMk/>
          <pc:sldMk cId="2972905090" sldId="282"/>
        </pc:sldMkLst>
        <pc:spChg chg="add del mod">
          <ac:chgData name="Evi Vanruysseveldt" userId="7ebe0836-1bcd-4359-b22c-5d7be0368f3f" providerId="ADAL" clId="{39C38507-00E7-4780-864D-25D1AED06132}" dt="2020-07-30T23:28:17.241" v="3079" actId="931"/>
          <ac:spMkLst>
            <pc:docMk/>
            <pc:sldMk cId="2972905090" sldId="282"/>
            <ac:spMk id="3" creationId="{FD3EC779-6F6B-4C9F-8A9E-90353C8EF37E}"/>
          </ac:spMkLst>
        </pc:spChg>
        <pc:spChg chg="add del ord">
          <ac:chgData name="Evi Vanruysseveldt" userId="7ebe0836-1bcd-4359-b22c-5d7be0368f3f" providerId="ADAL" clId="{39C38507-00E7-4780-864D-25D1AED06132}" dt="2020-07-31T05:53:11.311" v="3375" actId="478"/>
          <ac:spMkLst>
            <pc:docMk/>
            <pc:sldMk cId="2972905090" sldId="282"/>
            <ac:spMk id="8" creationId="{18D39A06-52F1-4755-B815-2EE03886C095}"/>
          </ac:spMkLst>
        </pc:spChg>
        <pc:spChg chg="del">
          <ac:chgData name="Evi Vanruysseveldt" userId="7ebe0836-1bcd-4359-b22c-5d7be0368f3f" providerId="ADAL" clId="{39C38507-00E7-4780-864D-25D1AED06132}" dt="2020-07-30T23:28:39.656" v="3093" actId="478"/>
          <ac:spMkLst>
            <pc:docMk/>
            <pc:sldMk cId="2972905090" sldId="282"/>
            <ac:spMk id="8" creationId="{221F51AB-616B-D44A-A0DE-1FC2E61DA0B2}"/>
          </ac:spMkLst>
        </pc:spChg>
        <pc:spChg chg="del">
          <ac:chgData name="Evi Vanruysseveldt" userId="7ebe0836-1bcd-4359-b22c-5d7be0368f3f" providerId="ADAL" clId="{39C38507-00E7-4780-864D-25D1AED06132}" dt="2020-07-30T23:28:43.532" v="3095" actId="478"/>
          <ac:spMkLst>
            <pc:docMk/>
            <pc:sldMk cId="2972905090" sldId="282"/>
            <ac:spMk id="9" creationId="{629E22A4-33D8-4D41-ACBE-E47DF968409F}"/>
          </ac:spMkLst>
        </pc:spChg>
        <pc:spChg chg="del">
          <ac:chgData name="Evi Vanruysseveldt" userId="7ebe0836-1bcd-4359-b22c-5d7be0368f3f" providerId="ADAL" clId="{39C38507-00E7-4780-864D-25D1AED06132}" dt="2020-07-30T23:28:42.815" v="3094" actId="478"/>
          <ac:spMkLst>
            <pc:docMk/>
            <pc:sldMk cId="2972905090" sldId="282"/>
            <ac:spMk id="10" creationId="{4F00380F-2141-444B-9A83-EA234963E2FB}"/>
          </ac:spMkLst>
        </pc:spChg>
        <pc:spChg chg="mod">
          <ac:chgData name="Evi Vanruysseveldt" userId="7ebe0836-1bcd-4359-b22c-5d7be0368f3f" providerId="ADAL" clId="{39C38507-00E7-4780-864D-25D1AED06132}" dt="2020-07-30T23:31:27.655" v="3212" actId="1037"/>
          <ac:spMkLst>
            <pc:docMk/>
            <pc:sldMk cId="2972905090" sldId="282"/>
            <ac:spMk id="11" creationId="{4289DF14-24A0-8A49-AF9A-66DA96B68955}"/>
          </ac:spMkLst>
        </pc:spChg>
        <pc:spChg chg="mod">
          <ac:chgData name="Evi Vanruysseveldt" userId="7ebe0836-1bcd-4359-b22c-5d7be0368f3f" providerId="ADAL" clId="{39C38507-00E7-4780-864D-25D1AED06132}" dt="2020-07-30T23:31:27.655" v="3212" actId="1037"/>
          <ac:spMkLst>
            <pc:docMk/>
            <pc:sldMk cId="2972905090" sldId="282"/>
            <ac:spMk id="12" creationId="{0B74FB41-3EE8-CF4E-B58C-D1C4724A7FEA}"/>
          </ac:spMkLst>
        </pc:spChg>
        <pc:spChg chg="add">
          <ac:chgData name="Evi Vanruysseveldt" userId="7ebe0836-1bcd-4359-b22c-5d7be0368f3f" providerId="ADAL" clId="{39C38507-00E7-4780-864D-25D1AED06132}" dt="2020-07-30T23:28:43.972" v="3096"/>
          <ac:spMkLst>
            <pc:docMk/>
            <pc:sldMk cId="2972905090" sldId="282"/>
            <ac:spMk id="13" creationId="{D06DB971-AD69-4C30-A22F-AB485D5065CE}"/>
          </ac:spMkLst>
        </pc:spChg>
        <pc:spChg chg="add mod">
          <ac:chgData name="Evi Vanruysseveldt" userId="7ebe0836-1bcd-4359-b22c-5d7be0368f3f" providerId="ADAL" clId="{39C38507-00E7-4780-864D-25D1AED06132}" dt="2020-07-30T23:28:50.020" v="3108" actId="20577"/>
          <ac:spMkLst>
            <pc:docMk/>
            <pc:sldMk cId="2972905090" sldId="282"/>
            <ac:spMk id="14" creationId="{110BC58E-DE87-4A83-A1F9-E61F32F03CB7}"/>
          </ac:spMkLst>
        </pc:spChg>
        <pc:spChg chg="add del">
          <ac:chgData name="Evi Vanruysseveldt" userId="7ebe0836-1bcd-4359-b22c-5d7be0368f3f" providerId="ADAL" clId="{39C38507-00E7-4780-864D-25D1AED06132}" dt="2020-07-30T23:30:04.271" v="3123" actId="478"/>
          <ac:spMkLst>
            <pc:docMk/>
            <pc:sldMk cId="2972905090" sldId="282"/>
            <ac:spMk id="17" creationId="{99C22ACF-B4B4-47E3-9A76-CDB84365FD22}"/>
          </ac:spMkLst>
        </pc:spChg>
        <pc:spChg chg="add mod">
          <ac:chgData name="Evi Vanruysseveldt" userId="7ebe0836-1bcd-4359-b22c-5d7be0368f3f" providerId="ADAL" clId="{39C38507-00E7-4780-864D-25D1AED06132}" dt="2020-07-30T23:31:27.655" v="3212" actId="1037"/>
          <ac:spMkLst>
            <pc:docMk/>
            <pc:sldMk cId="2972905090" sldId="282"/>
            <ac:spMk id="18" creationId="{47E572C1-0C06-4A09-8DCC-1B9C92D4BBAC}"/>
          </ac:spMkLst>
        </pc:spChg>
        <pc:spChg chg="add del">
          <ac:chgData name="Evi Vanruysseveldt" userId="7ebe0836-1bcd-4359-b22c-5d7be0368f3f" providerId="ADAL" clId="{39C38507-00E7-4780-864D-25D1AED06132}" dt="2020-07-30T23:31:01.052" v="3158"/>
          <ac:spMkLst>
            <pc:docMk/>
            <pc:sldMk cId="2972905090" sldId="282"/>
            <ac:spMk id="19" creationId="{7A185180-AF50-4699-B9A6-DAFDC9AED3E1}"/>
          </ac:spMkLst>
        </pc:spChg>
        <pc:spChg chg="add del">
          <ac:chgData name="Evi Vanruysseveldt" userId="7ebe0836-1bcd-4359-b22c-5d7be0368f3f" providerId="ADAL" clId="{39C38507-00E7-4780-864D-25D1AED06132}" dt="2020-07-30T23:31:08.267" v="3160"/>
          <ac:spMkLst>
            <pc:docMk/>
            <pc:sldMk cId="2972905090" sldId="282"/>
            <ac:spMk id="20" creationId="{C301CBA8-7368-4F28-B124-DEB8F71EDF9B}"/>
          </ac:spMkLst>
        </pc:spChg>
        <pc:picChg chg="add mod">
          <ac:chgData name="Evi Vanruysseveldt" userId="7ebe0836-1bcd-4359-b22c-5d7be0368f3f" providerId="ADAL" clId="{39C38507-00E7-4780-864D-25D1AED06132}" dt="2020-07-30T23:28:18.076" v="3080" actId="27614"/>
          <ac:picMkLst>
            <pc:docMk/>
            <pc:sldMk cId="2972905090" sldId="282"/>
            <ac:picMk id="5" creationId="{FEA3A5E6-A1A7-4AF2-A8E5-9CCB90E8A5BC}"/>
          </ac:picMkLst>
        </pc:picChg>
        <pc:picChg chg="del">
          <ac:chgData name="Evi Vanruysseveldt" userId="7ebe0836-1bcd-4359-b22c-5d7be0368f3f" providerId="ADAL" clId="{39C38507-00E7-4780-864D-25D1AED06132}" dt="2020-07-30T23:28:14.774" v="3078" actId="478"/>
          <ac:picMkLst>
            <pc:docMk/>
            <pc:sldMk cId="2972905090" sldId="282"/>
            <ac:picMk id="7" creationId="{03D69923-B5FD-4D75-B6C1-7BEF0FD1EFAF}"/>
          </ac:picMkLst>
        </pc:picChg>
        <pc:picChg chg="add del">
          <ac:chgData name="Evi Vanruysseveldt" userId="7ebe0836-1bcd-4359-b22c-5d7be0368f3f" providerId="ADAL" clId="{39C38507-00E7-4780-864D-25D1AED06132}" dt="2020-07-30T23:29:38.503" v="3117"/>
          <ac:picMkLst>
            <pc:docMk/>
            <pc:sldMk cId="2972905090" sldId="282"/>
            <ac:picMk id="15" creationId="{9A78AA96-9063-479E-9E56-E77591F9533E}"/>
          </ac:picMkLst>
        </pc:picChg>
        <pc:picChg chg="add del">
          <ac:chgData name="Evi Vanruysseveldt" userId="7ebe0836-1bcd-4359-b22c-5d7be0368f3f" providerId="ADAL" clId="{39C38507-00E7-4780-864D-25D1AED06132}" dt="2020-07-30T23:29:50.153" v="3119"/>
          <ac:picMkLst>
            <pc:docMk/>
            <pc:sldMk cId="2972905090" sldId="282"/>
            <ac:picMk id="16" creationId="{5381C073-CF05-446E-AE83-B8F377D910B9}"/>
          </ac:picMkLst>
        </pc:picChg>
      </pc:sldChg>
      <pc:sldChg chg="addSp delSp modSp add setBg">
        <pc:chgData name="Evi Vanruysseveldt" userId="7ebe0836-1bcd-4359-b22c-5d7be0368f3f" providerId="ADAL" clId="{39C38507-00E7-4780-864D-25D1AED06132}" dt="2020-07-31T05:53:21.282" v="3378" actId="478"/>
        <pc:sldMkLst>
          <pc:docMk/>
          <pc:sldMk cId="1632776184" sldId="283"/>
        </pc:sldMkLst>
        <pc:spChg chg="add del ord">
          <ac:chgData name="Evi Vanruysseveldt" userId="7ebe0836-1bcd-4359-b22c-5d7be0368f3f" providerId="ADAL" clId="{39C38507-00E7-4780-864D-25D1AED06132}" dt="2020-07-31T05:53:21.282" v="3378" actId="478"/>
          <ac:spMkLst>
            <pc:docMk/>
            <pc:sldMk cId="1632776184" sldId="283"/>
            <ac:spMk id="3" creationId="{3FD73E00-3504-404F-93D6-3D752A8EEEA4}"/>
          </ac:spMkLst>
        </pc:spChg>
        <pc:spChg chg="add del">
          <ac:chgData name="Evi Vanruysseveldt" userId="7ebe0836-1bcd-4359-b22c-5d7be0368f3f" providerId="ADAL" clId="{39C38507-00E7-4780-864D-25D1AED06132}" dt="2020-07-30T23:32:09.606" v="3217" actId="478"/>
          <ac:spMkLst>
            <pc:docMk/>
            <pc:sldMk cId="1632776184" sldId="283"/>
            <ac:spMk id="3" creationId="{9ACE52D3-1390-45FB-B9E9-993D1008F4C7}"/>
          </ac:spMkLst>
        </pc:spChg>
        <pc:spChg chg="del mod">
          <ac:chgData name="Evi Vanruysseveldt" userId="7ebe0836-1bcd-4359-b22c-5d7be0368f3f" providerId="ADAL" clId="{39C38507-00E7-4780-864D-25D1AED06132}" dt="2020-07-30T23:32:01.398" v="3215" actId="478"/>
          <ac:spMkLst>
            <pc:docMk/>
            <pc:sldMk cId="1632776184" sldId="283"/>
            <ac:spMk id="4" creationId="{88517BC5-3E80-AF45-B00B-0CC6E5E11741}"/>
          </ac:spMkLst>
        </pc:spChg>
        <pc:spChg chg="add mod">
          <ac:chgData name="Evi Vanruysseveldt" userId="7ebe0836-1bcd-4359-b22c-5d7be0368f3f" providerId="ADAL" clId="{39C38507-00E7-4780-864D-25D1AED06132}" dt="2020-07-30T23:33:09.425" v="3225" actId="14100"/>
          <ac:spMkLst>
            <pc:docMk/>
            <pc:sldMk cId="1632776184" sldId="283"/>
            <ac:spMk id="5" creationId="{2F18F780-E3AC-4C4E-9020-7412E4FECC5E}"/>
          </ac:spMkLst>
        </pc:spChg>
      </pc:sldChg>
      <pc:sldChg chg="modSp add del">
        <pc:chgData name="Evi Vanruysseveldt" userId="7ebe0836-1bcd-4359-b22c-5d7be0368f3f" providerId="ADAL" clId="{39C38507-00E7-4780-864D-25D1AED06132}" dt="2020-07-30T23:04:06.123" v="1913" actId="2696"/>
        <pc:sldMkLst>
          <pc:docMk/>
          <pc:sldMk cId="1524885180" sldId="284"/>
        </pc:sldMkLst>
        <pc:spChg chg="mod">
          <ac:chgData name="Evi Vanruysseveldt" userId="7ebe0836-1bcd-4359-b22c-5d7be0368f3f" providerId="ADAL" clId="{39C38507-00E7-4780-864D-25D1AED06132}" dt="2020-07-30T23:02:14.746" v="1862" actId="20577"/>
          <ac:spMkLst>
            <pc:docMk/>
            <pc:sldMk cId="1524885180" sldId="284"/>
            <ac:spMk id="14" creationId="{C26E0336-88E7-4268-B84F-E0B9ECB296C5}"/>
          </ac:spMkLst>
        </pc:spChg>
        <pc:spChg chg="mod">
          <ac:chgData name="Evi Vanruysseveldt" userId="7ebe0836-1bcd-4359-b22c-5d7be0368f3f" providerId="ADAL" clId="{39C38507-00E7-4780-864D-25D1AED06132}" dt="2020-07-30T23:03:08.400" v="1909" actId="20577"/>
          <ac:spMkLst>
            <pc:docMk/>
            <pc:sldMk cId="1524885180" sldId="284"/>
            <ac:spMk id="15" creationId="{1120C69E-EECA-4DAE-9672-454848A3AA85}"/>
          </ac:spMkLst>
        </pc:spChg>
        <pc:spChg chg="mod">
          <ac:chgData name="Evi Vanruysseveldt" userId="7ebe0836-1bcd-4359-b22c-5d7be0368f3f" providerId="ADAL" clId="{39C38507-00E7-4780-864D-25D1AED06132}" dt="2020-07-30T23:01:14.471" v="1798" actId="20577"/>
          <ac:spMkLst>
            <pc:docMk/>
            <pc:sldMk cId="1524885180" sldId="284"/>
            <ac:spMk id="120" creationId="{417A25EE-261A-7C42-BD9C-7199932E4223}"/>
          </ac:spMkLst>
        </pc:spChg>
        <pc:spChg chg="mod">
          <ac:chgData name="Evi Vanruysseveldt" userId="7ebe0836-1bcd-4359-b22c-5d7be0368f3f" providerId="ADAL" clId="{39C38507-00E7-4780-864D-25D1AED06132}" dt="2020-07-30T23:01:56.161" v="1843" actId="14100"/>
          <ac:spMkLst>
            <pc:docMk/>
            <pc:sldMk cId="1524885180" sldId="284"/>
            <ac:spMk id="121" creationId="{DC419803-0BB3-6544-984F-6857B4627CCA}"/>
          </ac:spMkLst>
        </pc:spChg>
        <pc:spChg chg="mod">
          <ac:chgData name="Evi Vanruysseveldt" userId="7ebe0836-1bcd-4359-b22c-5d7be0368f3f" providerId="ADAL" clId="{39C38507-00E7-4780-864D-25D1AED06132}" dt="2020-07-30T23:01:41.866" v="1842" actId="14100"/>
          <ac:spMkLst>
            <pc:docMk/>
            <pc:sldMk cId="1524885180" sldId="284"/>
            <ac:spMk id="122" creationId="{31F2A841-197C-EA44-847D-0EB8EE365827}"/>
          </ac:spMkLst>
        </pc:spChg>
        <pc:spChg chg="mod">
          <ac:chgData name="Evi Vanruysseveldt" userId="7ebe0836-1bcd-4359-b22c-5d7be0368f3f" providerId="ADAL" clId="{39C38507-00E7-4780-864D-25D1AED06132}" dt="2020-07-30T23:02:18.948" v="1866" actId="403"/>
          <ac:spMkLst>
            <pc:docMk/>
            <pc:sldMk cId="1524885180" sldId="284"/>
            <ac:spMk id="139" creationId="{37C4BD3C-2CA3-8B49-91F1-AA97F07169A8}"/>
          </ac:spMkLst>
        </pc:spChg>
      </pc:sldChg>
      <pc:sldChg chg="addSp delSp modSp add ord">
        <pc:chgData name="Evi Vanruysseveldt" userId="7ebe0836-1bcd-4359-b22c-5d7be0368f3f" providerId="ADAL" clId="{39C38507-00E7-4780-864D-25D1AED06132}" dt="2020-07-31T05:52:44.012" v="3361" actId="478"/>
        <pc:sldMkLst>
          <pc:docMk/>
          <pc:sldMk cId="3037849359" sldId="284"/>
        </pc:sldMkLst>
        <pc:spChg chg="add del mod">
          <ac:chgData name="Evi Vanruysseveldt" userId="7ebe0836-1bcd-4359-b22c-5d7be0368f3f" providerId="ADAL" clId="{39C38507-00E7-4780-864D-25D1AED06132}" dt="2020-07-30T23:20:16.743" v="2838" actId="931"/>
          <ac:spMkLst>
            <pc:docMk/>
            <pc:sldMk cId="3037849359" sldId="284"/>
            <ac:spMk id="3" creationId="{3947CB56-21A6-413A-A99F-6286922D2DBE}"/>
          </ac:spMkLst>
        </pc:spChg>
        <pc:spChg chg="mod">
          <ac:chgData name="Evi Vanruysseveldt" userId="7ebe0836-1bcd-4359-b22c-5d7be0368f3f" providerId="ADAL" clId="{39C38507-00E7-4780-864D-25D1AED06132}" dt="2020-07-30T23:18:29.401" v="2622" actId="1076"/>
          <ac:spMkLst>
            <pc:docMk/>
            <pc:sldMk cId="3037849359" sldId="284"/>
            <ac:spMk id="6" creationId="{0D0EDBA8-823A-F24B-90DD-C02FE0C32C78}"/>
          </ac:spMkLst>
        </pc:spChg>
        <pc:spChg chg="del">
          <ac:chgData name="Evi Vanruysseveldt" userId="7ebe0836-1bcd-4359-b22c-5d7be0368f3f" providerId="ADAL" clId="{39C38507-00E7-4780-864D-25D1AED06132}" dt="2020-07-31T05:52:40.657" v="3358" actId="478"/>
          <ac:spMkLst>
            <pc:docMk/>
            <pc:sldMk cId="3037849359" sldId="284"/>
            <ac:spMk id="8" creationId="{91E81FE8-587C-4F4D-81CF-07E2DD332EC1}"/>
          </ac:spMkLst>
        </pc:spChg>
        <pc:spChg chg="mod">
          <ac:chgData name="Evi Vanruysseveldt" userId="7ebe0836-1bcd-4359-b22c-5d7be0368f3f" providerId="ADAL" clId="{39C38507-00E7-4780-864D-25D1AED06132}" dt="2020-07-30T23:17:33.522" v="2488" actId="20577"/>
          <ac:spMkLst>
            <pc:docMk/>
            <pc:sldMk cId="3037849359" sldId="284"/>
            <ac:spMk id="18" creationId="{DD277CDA-A18D-194A-B37C-7E9EEE7FFAC5}"/>
          </ac:spMkLst>
        </pc:spChg>
        <pc:spChg chg="mod">
          <ac:chgData name="Evi Vanruysseveldt" userId="7ebe0836-1bcd-4359-b22c-5d7be0368f3f" providerId="ADAL" clId="{39C38507-00E7-4780-864D-25D1AED06132}" dt="2020-07-30T23:17:55.781" v="2526" actId="20577"/>
          <ac:spMkLst>
            <pc:docMk/>
            <pc:sldMk cId="3037849359" sldId="284"/>
            <ac:spMk id="25" creationId="{F8C82753-C156-2249-BC50-343263F1CD9C}"/>
          </ac:spMkLst>
        </pc:spChg>
        <pc:spChg chg="mod">
          <ac:chgData name="Evi Vanruysseveldt" userId="7ebe0836-1bcd-4359-b22c-5d7be0368f3f" providerId="ADAL" clId="{39C38507-00E7-4780-864D-25D1AED06132}" dt="2020-07-30T23:18:36.801" v="2623"/>
          <ac:spMkLst>
            <pc:docMk/>
            <pc:sldMk cId="3037849359" sldId="284"/>
            <ac:spMk id="26" creationId="{944F63A3-3C70-4D46-903C-AE9FA00BD5B1}"/>
          </ac:spMkLst>
        </pc:spChg>
        <pc:spChg chg="mod">
          <ac:chgData name="Evi Vanruysseveldt" userId="7ebe0836-1bcd-4359-b22c-5d7be0368f3f" providerId="ADAL" clId="{39C38507-00E7-4780-864D-25D1AED06132}" dt="2020-07-30T23:18:38.507" v="2624"/>
          <ac:spMkLst>
            <pc:docMk/>
            <pc:sldMk cId="3037849359" sldId="284"/>
            <ac:spMk id="27" creationId="{D9117D92-6F7F-5B4C-9E82-1E163A77F9DE}"/>
          </ac:spMkLst>
        </pc:spChg>
        <pc:spChg chg="mod">
          <ac:chgData name="Evi Vanruysseveldt" userId="7ebe0836-1bcd-4359-b22c-5d7be0368f3f" providerId="ADAL" clId="{39C38507-00E7-4780-864D-25D1AED06132}" dt="2020-07-30T23:18:00.643" v="2551" actId="20577"/>
          <ac:spMkLst>
            <pc:docMk/>
            <pc:sldMk cId="3037849359" sldId="284"/>
            <ac:spMk id="28" creationId="{971DE9B3-1793-D747-A483-D4F9620B3DA6}"/>
          </ac:spMkLst>
        </pc:spChg>
        <pc:spChg chg="add del ord">
          <ac:chgData name="Evi Vanruysseveldt" userId="7ebe0836-1bcd-4359-b22c-5d7be0368f3f" providerId="ADAL" clId="{39C38507-00E7-4780-864D-25D1AED06132}" dt="2020-07-31T05:52:38.411" v="3357"/>
          <ac:spMkLst>
            <pc:docMk/>
            <pc:sldMk cId="3037849359" sldId="284"/>
            <ac:spMk id="29" creationId="{30DB5BB0-AE41-4436-9AD6-C466DDD74FB6}"/>
          </ac:spMkLst>
        </pc:spChg>
        <pc:spChg chg="mod">
          <ac:chgData name="Evi Vanruysseveldt" userId="7ebe0836-1bcd-4359-b22c-5d7be0368f3f" providerId="ADAL" clId="{39C38507-00E7-4780-864D-25D1AED06132}" dt="2020-07-30T23:18:18.512" v="2620" actId="20577"/>
          <ac:spMkLst>
            <pc:docMk/>
            <pc:sldMk cId="3037849359" sldId="284"/>
            <ac:spMk id="30" creationId="{693FA0D1-E51E-5242-8272-E5F35089B89E}"/>
          </ac:spMkLst>
        </pc:spChg>
        <pc:spChg chg="mod">
          <ac:chgData name="Evi Vanruysseveldt" userId="7ebe0836-1bcd-4359-b22c-5d7be0368f3f" providerId="ADAL" clId="{39C38507-00E7-4780-864D-25D1AED06132}" dt="2020-07-30T23:19:10.427" v="2734" actId="20577"/>
          <ac:spMkLst>
            <pc:docMk/>
            <pc:sldMk cId="3037849359" sldId="284"/>
            <ac:spMk id="31" creationId="{E6FAC66A-85A3-A449-8E03-75BBE6560A0D}"/>
          </ac:spMkLst>
        </pc:spChg>
        <pc:spChg chg="mod">
          <ac:chgData name="Evi Vanruysseveldt" userId="7ebe0836-1bcd-4359-b22c-5d7be0368f3f" providerId="ADAL" clId="{39C38507-00E7-4780-864D-25D1AED06132}" dt="2020-07-30T23:18:53.457" v="2674" actId="20577"/>
          <ac:spMkLst>
            <pc:docMk/>
            <pc:sldMk cId="3037849359" sldId="284"/>
            <ac:spMk id="32" creationId="{1B83DD2F-5C81-9540-B756-D328686C1136}"/>
          </ac:spMkLst>
        </pc:spChg>
        <pc:spChg chg="mod">
          <ac:chgData name="Evi Vanruysseveldt" userId="7ebe0836-1bcd-4359-b22c-5d7be0368f3f" providerId="ADAL" clId="{39C38507-00E7-4780-864D-25D1AED06132}" dt="2020-07-30T23:18:57.700" v="2694" actId="20577"/>
          <ac:spMkLst>
            <pc:docMk/>
            <pc:sldMk cId="3037849359" sldId="284"/>
            <ac:spMk id="33" creationId="{AD32FA7C-FBF0-514A-9113-284CEC5E27F8}"/>
          </ac:spMkLst>
        </pc:spChg>
        <pc:spChg chg="mod">
          <ac:chgData name="Evi Vanruysseveldt" userId="7ebe0836-1bcd-4359-b22c-5d7be0368f3f" providerId="ADAL" clId="{39C38507-00E7-4780-864D-25D1AED06132}" dt="2020-07-30T23:19:04.351" v="2716" actId="20577"/>
          <ac:spMkLst>
            <pc:docMk/>
            <pc:sldMk cId="3037849359" sldId="284"/>
            <ac:spMk id="34" creationId="{3247A598-3BFA-C64E-A065-E332E58BDA54}"/>
          </ac:spMkLst>
        </pc:spChg>
        <pc:spChg chg="mod">
          <ac:chgData name="Evi Vanruysseveldt" userId="7ebe0836-1bcd-4359-b22c-5d7be0368f3f" providerId="ADAL" clId="{39C38507-00E7-4780-864D-25D1AED06132}" dt="2020-07-30T23:19:15.267" v="2757" actId="20577"/>
          <ac:spMkLst>
            <pc:docMk/>
            <pc:sldMk cId="3037849359" sldId="284"/>
            <ac:spMk id="35" creationId="{57E44FA7-2CEF-D64A-849C-E55223D45460}"/>
          </ac:spMkLst>
        </pc:spChg>
        <pc:spChg chg="mod">
          <ac:chgData name="Evi Vanruysseveldt" userId="7ebe0836-1bcd-4359-b22c-5d7be0368f3f" providerId="ADAL" clId="{39C38507-00E7-4780-864D-25D1AED06132}" dt="2020-07-30T23:19:33.111" v="2806" actId="20577"/>
          <ac:spMkLst>
            <pc:docMk/>
            <pc:sldMk cId="3037849359" sldId="284"/>
            <ac:spMk id="36" creationId="{B76F7421-31B7-554C-98CB-79E54CD3E08B}"/>
          </ac:spMkLst>
        </pc:spChg>
        <pc:spChg chg="mod">
          <ac:chgData name="Evi Vanruysseveldt" userId="7ebe0836-1bcd-4359-b22c-5d7be0368f3f" providerId="ADAL" clId="{39C38507-00E7-4780-864D-25D1AED06132}" dt="2020-07-30T23:20:11.242" v="2836" actId="20577"/>
          <ac:spMkLst>
            <pc:docMk/>
            <pc:sldMk cId="3037849359" sldId="284"/>
            <ac:spMk id="37" creationId="{88384124-5A41-4476-9218-5C1E2983188E}"/>
          </ac:spMkLst>
        </pc:spChg>
        <pc:spChg chg="add del ord">
          <ac:chgData name="Evi Vanruysseveldt" userId="7ebe0836-1bcd-4359-b22c-5d7be0368f3f" providerId="ADAL" clId="{39C38507-00E7-4780-864D-25D1AED06132}" dt="2020-07-31T05:52:44.012" v="3361" actId="478"/>
          <ac:spMkLst>
            <pc:docMk/>
            <pc:sldMk cId="3037849359" sldId="284"/>
            <ac:spMk id="38" creationId="{D55B9BAA-3617-4BCD-9EF8-39EE107FAA3C}"/>
          </ac:spMkLst>
        </pc:spChg>
        <pc:spChg chg="mod">
          <ac:chgData name="Evi Vanruysseveldt" userId="7ebe0836-1bcd-4359-b22c-5d7be0368f3f" providerId="ADAL" clId="{39C38507-00E7-4780-864D-25D1AED06132}" dt="2020-07-30T23:15:37.631" v="2472" actId="20577"/>
          <ac:spMkLst>
            <pc:docMk/>
            <pc:sldMk cId="3037849359" sldId="284"/>
            <ac:spMk id="39" creationId="{FF2AE7D7-CFE6-4874-8DE4-6AC254807A35}"/>
          </ac:spMkLst>
        </pc:spChg>
        <pc:picChg chg="add mod">
          <ac:chgData name="Evi Vanruysseveldt" userId="7ebe0836-1bcd-4359-b22c-5d7be0368f3f" providerId="ADAL" clId="{39C38507-00E7-4780-864D-25D1AED06132}" dt="2020-07-30T23:20:17.743" v="2840" actId="962"/>
          <ac:picMkLst>
            <pc:docMk/>
            <pc:sldMk cId="3037849359" sldId="284"/>
            <ac:picMk id="5" creationId="{1C5E8808-D55D-480D-8B90-D6D9F7625F7E}"/>
          </ac:picMkLst>
        </pc:picChg>
        <pc:picChg chg="mod">
          <ac:chgData name="Evi Vanruysseveldt" userId="7ebe0836-1bcd-4359-b22c-5d7be0368f3f" providerId="ADAL" clId="{39C38507-00E7-4780-864D-25D1AED06132}" dt="2020-07-30T23:16:08.865" v="2474" actId="207"/>
          <ac:picMkLst>
            <pc:docMk/>
            <pc:sldMk cId="3037849359" sldId="284"/>
            <ac:picMk id="16" creationId="{8463B4FE-B3A4-3C48-AEB5-14626A35BB4D}"/>
          </ac:picMkLst>
        </pc:picChg>
        <pc:picChg chg="add del mod">
          <ac:chgData name="Evi Vanruysseveldt" userId="7ebe0836-1bcd-4359-b22c-5d7be0368f3f" providerId="ADAL" clId="{39C38507-00E7-4780-864D-25D1AED06132}" dt="2020-07-30T23:16:45.257" v="2478" actId="207"/>
          <ac:picMkLst>
            <pc:docMk/>
            <pc:sldMk cId="3037849359" sldId="284"/>
            <ac:picMk id="17" creationId="{42132765-B2D3-6248-8D16-4BB26AF481FD}"/>
          </ac:picMkLst>
        </pc:picChg>
        <pc:picChg chg="mod">
          <ac:chgData name="Evi Vanruysseveldt" userId="7ebe0836-1bcd-4359-b22c-5d7be0368f3f" providerId="ADAL" clId="{39C38507-00E7-4780-864D-25D1AED06132}" dt="2020-07-30T23:17:28.354" v="2480" actId="207"/>
          <ac:picMkLst>
            <pc:docMk/>
            <pc:sldMk cId="3037849359" sldId="284"/>
            <ac:picMk id="21" creationId="{EE5AE556-8697-FE46-B9A7-80724C6075D8}"/>
          </ac:picMkLst>
        </pc:picChg>
        <pc:picChg chg="del">
          <ac:chgData name="Evi Vanruysseveldt" userId="7ebe0836-1bcd-4359-b22c-5d7be0368f3f" providerId="ADAL" clId="{39C38507-00E7-4780-864D-25D1AED06132}" dt="2020-07-30T23:20:12.840" v="2837" actId="478"/>
          <ac:picMkLst>
            <pc:docMk/>
            <pc:sldMk cId="3037849359" sldId="284"/>
            <ac:picMk id="40" creationId="{39E833E8-C065-4D32-AA96-6A6161BC2CFA}"/>
          </ac:picMkLst>
        </pc:picChg>
      </pc:sldChg>
      <pc:sldChg chg="add del">
        <pc:chgData name="Evi Vanruysseveldt" userId="7ebe0836-1bcd-4359-b22c-5d7be0368f3f" providerId="ADAL" clId="{39C38507-00E7-4780-864D-25D1AED06132}" dt="2020-07-30T23:33:13.530" v="3226" actId="2696"/>
        <pc:sldMkLst>
          <pc:docMk/>
          <pc:sldMk cId="3562343901" sldId="285"/>
        </pc:sldMkLst>
      </pc:sldChg>
      <pc:sldChg chg="addSp delSp modSp add">
        <pc:chgData name="Evi Vanruysseveldt" userId="7ebe0836-1bcd-4359-b22c-5d7be0368f3f" providerId="ADAL" clId="{39C38507-00E7-4780-864D-25D1AED06132}" dt="2020-07-31T06:08:18.870" v="3493" actId="1036"/>
        <pc:sldMkLst>
          <pc:docMk/>
          <pc:sldMk cId="3627121619" sldId="285"/>
        </pc:sldMkLst>
        <pc:spChg chg="del mod">
          <ac:chgData name="Evi Vanruysseveldt" userId="7ebe0836-1bcd-4359-b22c-5d7be0368f3f" providerId="ADAL" clId="{39C38507-00E7-4780-864D-25D1AED06132}" dt="2020-07-31T06:01:52.336" v="3417" actId="478"/>
          <ac:spMkLst>
            <pc:docMk/>
            <pc:sldMk cId="3627121619" sldId="285"/>
            <ac:spMk id="6" creationId="{9901338F-7DF9-4B75-B529-32F4D6490992}"/>
          </ac:spMkLst>
        </pc:spChg>
        <pc:spChg chg="mod">
          <ac:chgData name="Evi Vanruysseveldt" userId="7ebe0836-1bcd-4359-b22c-5d7be0368f3f" providerId="ADAL" clId="{39C38507-00E7-4780-864D-25D1AED06132}" dt="2020-07-31T06:01:46.924" v="3415" actId="2711"/>
          <ac:spMkLst>
            <pc:docMk/>
            <pc:sldMk cId="3627121619" sldId="285"/>
            <ac:spMk id="7" creationId="{EB54A678-2165-465B-913D-074A6626C417}"/>
          </ac:spMkLst>
        </pc:spChg>
        <pc:spChg chg="mod">
          <ac:chgData name="Evi Vanruysseveldt" userId="7ebe0836-1bcd-4359-b22c-5d7be0368f3f" providerId="ADAL" clId="{39C38507-00E7-4780-864D-25D1AED06132}" dt="2020-07-31T06:08:18.870" v="3493" actId="1036"/>
          <ac:spMkLst>
            <pc:docMk/>
            <pc:sldMk cId="3627121619" sldId="285"/>
            <ac:spMk id="9" creationId="{628537C1-1BAF-4DB9-BEA5-51B2EF780F2F}"/>
          </ac:spMkLst>
        </pc:spChg>
        <pc:spChg chg="mod">
          <ac:chgData name="Evi Vanruysseveldt" userId="7ebe0836-1bcd-4359-b22c-5d7be0368f3f" providerId="ADAL" clId="{39C38507-00E7-4780-864D-25D1AED06132}" dt="2020-07-31T06:08:18.870" v="3493" actId="1036"/>
          <ac:spMkLst>
            <pc:docMk/>
            <pc:sldMk cId="3627121619" sldId="285"/>
            <ac:spMk id="11" creationId="{1D1C14EA-9D23-4ED2-853B-321BC973D795}"/>
          </ac:spMkLst>
        </pc:spChg>
        <pc:spChg chg="add del mod">
          <ac:chgData name="Evi Vanruysseveldt" userId="7ebe0836-1bcd-4359-b22c-5d7be0368f3f" providerId="ADAL" clId="{39C38507-00E7-4780-864D-25D1AED06132}" dt="2020-07-31T06:04:54.907" v="3437" actId="478"/>
          <ac:spMkLst>
            <pc:docMk/>
            <pc:sldMk cId="3627121619" sldId="285"/>
            <ac:spMk id="12" creationId="{23BA616F-D820-4901-869E-FE328B4BA846}"/>
          </ac:spMkLst>
        </pc:spChg>
        <pc:spChg chg="add mod">
          <ac:chgData name="Evi Vanruysseveldt" userId="7ebe0836-1bcd-4359-b22c-5d7be0368f3f" providerId="ADAL" clId="{39C38507-00E7-4780-864D-25D1AED06132}" dt="2020-07-31T06:05:14.685" v="3442" actId="207"/>
          <ac:spMkLst>
            <pc:docMk/>
            <pc:sldMk cId="3627121619" sldId="285"/>
            <ac:spMk id="14" creationId="{C5CCDF26-8292-43C5-A2F2-89970AD0228A}"/>
          </ac:spMkLst>
        </pc:spChg>
        <pc:spChg chg="add mod">
          <ac:chgData name="Evi Vanruysseveldt" userId="7ebe0836-1bcd-4359-b22c-5d7be0368f3f" providerId="ADAL" clId="{39C38507-00E7-4780-864D-25D1AED06132}" dt="2020-07-31T06:08:12.845" v="3483" actId="1076"/>
          <ac:spMkLst>
            <pc:docMk/>
            <pc:sldMk cId="3627121619" sldId="285"/>
            <ac:spMk id="16" creationId="{DE78FA82-4AC4-4ACA-BD10-2D35802DD3B1}"/>
          </ac:spMkLst>
        </pc:spChg>
        <pc:picChg chg="add del mod ord">
          <ac:chgData name="Evi Vanruysseveldt" userId="7ebe0836-1bcd-4359-b22c-5d7be0368f3f" providerId="ADAL" clId="{39C38507-00E7-4780-864D-25D1AED06132}" dt="2020-07-31T06:04:25.175" v="3430" actId="478"/>
          <ac:picMkLst>
            <pc:docMk/>
            <pc:sldMk cId="3627121619" sldId="285"/>
            <ac:picMk id="3" creationId="{B2034C51-0107-48B1-8EB6-C052352B4CB2}"/>
          </ac:picMkLst>
        </pc:picChg>
        <pc:picChg chg="mod">
          <ac:chgData name="Evi Vanruysseveldt" userId="7ebe0836-1bcd-4359-b22c-5d7be0368f3f" providerId="ADAL" clId="{39C38507-00E7-4780-864D-25D1AED06132}" dt="2020-07-31T06:08:18.870" v="3493" actId="1036"/>
          <ac:picMkLst>
            <pc:docMk/>
            <pc:sldMk cId="3627121619" sldId="285"/>
            <ac:picMk id="10" creationId="{46AB75C9-7371-4F87-92DA-2A31660CAA0A}"/>
          </ac:picMkLst>
        </pc:picChg>
        <pc:picChg chg="add del">
          <ac:chgData name="Evi Vanruysseveldt" userId="7ebe0836-1bcd-4359-b22c-5d7be0368f3f" providerId="ADAL" clId="{39C38507-00E7-4780-864D-25D1AED06132}" dt="2020-07-31T06:04:45.896" v="3435"/>
          <ac:picMkLst>
            <pc:docMk/>
            <pc:sldMk cId="3627121619" sldId="285"/>
            <ac:picMk id="13" creationId="{7904A816-7F97-4721-9F53-4DCEF1062624}"/>
          </ac:picMkLst>
        </pc:picChg>
        <pc:picChg chg="add mod">
          <ac:chgData name="Evi Vanruysseveldt" userId="7ebe0836-1bcd-4359-b22c-5d7be0368f3f" providerId="ADAL" clId="{39C38507-00E7-4780-864D-25D1AED06132}" dt="2020-07-31T06:07:03.846" v="3445" actId="1076"/>
          <ac:picMkLst>
            <pc:docMk/>
            <pc:sldMk cId="3627121619" sldId="285"/>
            <ac:picMk id="15" creationId="{7AB342AE-9CBE-40D9-9E84-333143518F31}"/>
          </ac:picMkLst>
        </pc:picChg>
      </pc:sldChg>
    </pc:docChg>
  </pc:docChgLst>
  <pc:docChgLst>
    <pc:chgData name="Evi Vanruysseveldt" userId="7ebe0836-1bcd-4359-b22c-5d7be0368f3f" providerId="ADAL" clId="{27F022C5-0A71-4B03-8852-93F6750C662F}"/>
    <pc:docChg chg="modSld">
      <pc:chgData name="Evi Vanruysseveldt" userId="7ebe0836-1bcd-4359-b22c-5d7be0368f3f" providerId="ADAL" clId="{27F022C5-0A71-4B03-8852-93F6750C662F}" dt="2020-10-07T09:54:39.826" v="252" actId="20577"/>
      <pc:docMkLst>
        <pc:docMk/>
      </pc:docMkLst>
      <pc:sldChg chg="modSp">
        <pc:chgData name="Evi Vanruysseveldt" userId="7ebe0836-1bcd-4359-b22c-5d7be0368f3f" providerId="ADAL" clId="{27F022C5-0A71-4B03-8852-93F6750C662F}" dt="2020-10-07T09:51:44.105" v="8" actId="20577"/>
        <pc:sldMkLst>
          <pc:docMk/>
          <pc:sldMk cId="675115423" sldId="258"/>
        </pc:sldMkLst>
        <pc:spChg chg="mod">
          <ac:chgData name="Evi Vanruysseveldt" userId="7ebe0836-1bcd-4359-b22c-5d7be0368f3f" providerId="ADAL" clId="{27F022C5-0A71-4B03-8852-93F6750C662F}" dt="2020-10-07T09:51:44.105" v="8" actId="20577"/>
          <ac:spMkLst>
            <pc:docMk/>
            <pc:sldMk cId="675115423" sldId="258"/>
            <ac:spMk id="7" creationId="{EB54A678-2165-465B-913D-074A6626C417}"/>
          </ac:spMkLst>
        </pc:spChg>
      </pc:sldChg>
      <pc:sldChg chg="modSp">
        <pc:chgData name="Evi Vanruysseveldt" userId="7ebe0836-1bcd-4359-b22c-5d7be0368f3f" providerId="ADAL" clId="{27F022C5-0A71-4B03-8852-93F6750C662F}" dt="2020-10-07T09:52:06.813" v="37" actId="20577"/>
        <pc:sldMkLst>
          <pc:docMk/>
          <pc:sldMk cId="474705145" sldId="259"/>
        </pc:sldMkLst>
        <pc:spChg chg="mod">
          <ac:chgData name="Evi Vanruysseveldt" userId="7ebe0836-1bcd-4359-b22c-5d7be0368f3f" providerId="ADAL" clId="{27F022C5-0A71-4B03-8852-93F6750C662F}" dt="2020-10-07T09:52:06.813" v="37" actId="20577"/>
          <ac:spMkLst>
            <pc:docMk/>
            <pc:sldMk cId="474705145" sldId="259"/>
            <ac:spMk id="9" creationId="{46FAAD90-3F16-4BFF-AF8F-6760B131518D}"/>
          </ac:spMkLst>
        </pc:spChg>
      </pc:sldChg>
      <pc:sldChg chg="modSp">
        <pc:chgData name="Evi Vanruysseveldt" userId="7ebe0836-1bcd-4359-b22c-5d7be0368f3f" providerId="ADAL" clId="{27F022C5-0A71-4B03-8852-93F6750C662F}" dt="2020-10-07T09:52:12.991" v="45" actId="20577"/>
        <pc:sldMkLst>
          <pc:docMk/>
          <pc:sldMk cId="3818868161" sldId="261"/>
        </pc:sldMkLst>
        <pc:spChg chg="mod">
          <ac:chgData name="Evi Vanruysseveldt" userId="7ebe0836-1bcd-4359-b22c-5d7be0368f3f" providerId="ADAL" clId="{27F022C5-0A71-4B03-8852-93F6750C662F}" dt="2020-10-07T09:52:12.991" v="45" actId="20577"/>
          <ac:spMkLst>
            <pc:docMk/>
            <pc:sldMk cId="3818868161" sldId="261"/>
            <ac:spMk id="7" creationId="{86CC75EF-8D5A-4D96-9281-207857411819}"/>
          </ac:spMkLst>
        </pc:spChg>
      </pc:sldChg>
      <pc:sldChg chg="modSp">
        <pc:chgData name="Evi Vanruysseveldt" userId="7ebe0836-1bcd-4359-b22c-5d7be0368f3f" providerId="ADAL" clId="{27F022C5-0A71-4B03-8852-93F6750C662F}" dt="2020-10-07T09:52:22.360" v="61" actId="20577"/>
        <pc:sldMkLst>
          <pc:docMk/>
          <pc:sldMk cId="187336987" sldId="262"/>
        </pc:sldMkLst>
        <pc:spChg chg="mod">
          <ac:chgData name="Evi Vanruysseveldt" userId="7ebe0836-1bcd-4359-b22c-5d7be0368f3f" providerId="ADAL" clId="{27F022C5-0A71-4B03-8852-93F6750C662F}" dt="2020-10-07T09:52:22.360" v="61" actId="20577"/>
          <ac:spMkLst>
            <pc:docMk/>
            <pc:sldMk cId="187336987" sldId="262"/>
            <ac:spMk id="8" creationId="{3BF335DF-AA02-4C6E-B4F2-13B009F755CD}"/>
          </ac:spMkLst>
        </pc:spChg>
      </pc:sldChg>
      <pc:sldChg chg="modSp">
        <pc:chgData name="Evi Vanruysseveldt" userId="7ebe0836-1bcd-4359-b22c-5d7be0368f3f" providerId="ADAL" clId="{27F022C5-0A71-4B03-8852-93F6750C662F}" dt="2020-10-07T09:53:00.265" v="126" actId="20577"/>
        <pc:sldMkLst>
          <pc:docMk/>
          <pc:sldMk cId="271582082" sldId="264"/>
        </pc:sldMkLst>
        <pc:spChg chg="mod">
          <ac:chgData name="Evi Vanruysseveldt" userId="7ebe0836-1bcd-4359-b22c-5d7be0368f3f" providerId="ADAL" clId="{27F022C5-0A71-4B03-8852-93F6750C662F}" dt="2020-10-07T09:53:00.265" v="126" actId="20577"/>
          <ac:spMkLst>
            <pc:docMk/>
            <pc:sldMk cId="271582082" sldId="264"/>
            <ac:spMk id="7" creationId="{BC4C264C-E07A-4864-9839-C42559396EF8}"/>
          </ac:spMkLst>
        </pc:spChg>
      </pc:sldChg>
      <pc:sldChg chg="modSp">
        <pc:chgData name="Evi Vanruysseveldt" userId="7ebe0836-1bcd-4359-b22c-5d7be0368f3f" providerId="ADAL" clId="{27F022C5-0A71-4B03-8852-93F6750C662F}" dt="2020-10-07T09:52:31.243" v="77" actId="20577"/>
        <pc:sldMkLst>
          <pc:docMk/>
          <pc:sldMk cId="3159787531" sldId="265"/>
        </pc:sldMkLst>
        <pc:spChg chg="mod">
          <ac:chgData name="Evi Vanruysseveldt" userId="7ebe0836-1bcd-4359-b22c-5d7be0368f3f" providerId="ADAL" clId="{27F022C5-0A71-4B03-8852-93F6750C662F}" dt="2020-10-07T09:52:31.243" v="77" actId="20577"/>
          <ac:spMkLst>
            <pc:docMk/>
            <pc:sldMk cId="3159787531" sldId="265"/>
            <ac:spMk id="9" creationId="{C20C5B26-4EF0-46F7-942A-3D83EB08A183}"/>
          </ac:spMkLst>
        </pc:spChg>
      </pc:sldChg>
      <pc:sldChg chg="modSp">
        <pc:chgData name="Evi Vanruysseveldt" userId="7ebe0836-1bcd-4359-b22c-5d7be0368f3f" providerId="ADAL" clId="{27F022C5-0A71-4B03-8852-93F6750C662F}" dt="2020-10-07T09:52:39.571" v="92" actId="20577"/>
        <pc:sldMkLst>
          <pc:docMk/>
          <pc:sldMk cId="196419499" sldId="266"/>
        </pc:sldMkLst>
        <pc:spChg chg="mod">
          <ac:chgData name="Evi Vanruysseveldt" userId="7ebe0836-1bcd-4359-b22c-5d7be0368f3f" providerId="ADAL" clId="{27F022C5-0A71-4B03-8852-93F6750C662F}" dt="2020-10-07T09:52:39.571" v="92" actId="20577"/>
          <ac:spMkLst>
            <pc:docMk/>
            <pc:sldMk cId="196419499" sldId="266"/>
            <ac:spMk id="13" creationId="{C2B9DF94-1D12-4C4C-A559-589725B4C992}"/>
          </ac:spMkLst>
        </pc:spChg>
      </pc:sldChg>
      <pc:sldChg chg="modSp">
        <pc:chgData name="Evi Vanruysseveldt" userId="7ebe0836-1bcd-4359-b22c-5d7be0368f3f" providerId="ADAL" clId="{27F022C5-0A71-4B03-8852-93F6750C662F}" dt="2020-10-07T09:52:50.456" v="107" actId="20577"/>
        <pc:sldMkLst>
          <pc:docMk/>
          <pc:sldMk cId="813114612" sldId="267"/>
        </pc:sldMkLst>
        <pc:spChg chg="mod">
          <ac:chgData name="Evi Vanruysseveldt" userId="7ebe0836-1bcd-4359-b22c-5d7be0368f3f" providerId="ADAL" clId="{27F022C5-0A71-4B03-8852-93F6750C662F}" dt="2020-10-07T09:52:50.456" v="107" actId="20577"/>
          <ac:spMkLst>
            <pc:docMk/>
            <pc:sldMk cId="813114612" sldId="267"/>
            <ac:spMk id="8" creationId="{8E5B72DE-22DC-4F5A-B4EC-BDAE279C1920}"/>
          </ac:spMkLst>
        </pc:spChg>
      </pc:sldChg>
      <pc:sldChg chg="modSp">
        <pc:chgData name="Evi Vanruysseveldt" userId="7ebe0836-1bcd-4359-b22c-5d7be0368f3f" providerId="ADAL" clId="{27F022C5-0A71-4B03-8852-93F6750C662F}" dt="2020-10-07T09:51:53.933" v="22" actId="20577"/>
        <pc:sldMkLst>
          <pc:docMk/>
          <pc:sldMk cId="3171758364" sldId="270"/>
        </pc:sldMkLst>
        <pc:spChg chg="mod">
          <ac:chgData name="Evi Vanruysseveldt" userId="7ebe0836-1bcd-4359-b22c-5d7be0368f3f" providerId="ADAL" clId="{27F022C5-0A71-4B03-8852-93F6750C662F}" dt="2020-10-07T09:51:53.933" v="22" actId="20577"/>
          <ac:spMkLst>
            <pc:docMk/>
            <pc:sldMk cId="3171758364" sldId="270"/>
            <ac:spMk id="31" creationId="{462266AE-A010-4C63-AD8D-DBD1D11FB6B5}"/>
          </ac:spMkLst>
        </pc:spChg>
      </pc:sldChg>
      <pc:sldChg chg="modSp">
        <pc:chgData name="Evi Vanruysseveldt" userId="7ebe0836-1bcd-4359-b22c-5d7be0368f3f" providerId="ADAL" clId="{27F022C5-0A71-4B03-8852-93F6750C662F}" dt="2020-10-07T09:51:59.895" v="29" actId="20577"/>
        <pc:sldMkLst>
          <pc:docMk/>
          <pc:sldMk cId="380190440" sldId="271"/>
        </pc:sldMkLst>
        <pc:spChg chg="mod">
          <ac:chgData name="Evi Vanruysseveldt" userId="7ebe0836-1bcd-4359-b22c-5d7be0368f3f" providerId="ADAL" clId="{27F022C5-0A71-4B03-8852-93F6750C662F}" dt="2020-10-07T09:51:59.895" v="29" actId="20577"/>
          <ac:spMkLst>
            <pc:docMk/>
            <pc:sldMk cId="380190440" sldId="271"/>
            <ac:spMk id="31" creationId="{A86656CC-6009-4A40-80C3-B58D8BA09661}"/>
          </ac:spMkLst>
        </pc:spChg>
      </pc:sldChg>
      <pc:sldChg chg="modSp">
        <pc:chgData name="Evi Vanruysseveldt" userId="7ebe0836-1bcd-4359-b22c-5d7be0368f3f" providerId="ADAL" clId="{27F022C5-0A71-4B03-8852-93F6750C662F}" dt="2020-10-07T09:52:16.659" v="52" actId="20577"/>
        <pc:sldMkLst>
          <pc:docMk/>
          <pc:sldMk cId="3464617758" sldId="276"/>
        </pc:sldMkLst>
        <pc:spChg chg="mod">
          <ac:chgData name="Evi Vanruysseveldt" userId="7ebe0836-1bcd-4359-b22c-5d7be0368f3f" providerId="ADAL" clId="{27F022C5-0A71-4B03-8852-93F6750C662F}" dt="2020-10-07T09:52:16.659" v="52" actId="20577"/>
          <ac:spMkLst>
            <pc:docMk/>
            <pc:sldMk cId="3464617758" sldId="276"/>
            <ac:spMk id="14" creationId="{51532E1E-A3C2-4B2B-A105-E88D727F7B67}"/>
          </ac:spMkLst>
        </pc:spChg>
      </pc:sldChg>
      <pc:sldChg chg="modSp">
        <pc:chgData name="Evi Vanruysseveldt" userId="7ebe0836-1bcd-4359-b22c-5d7be0368f3f" providerId="ADAL" clId="{27F022C5-0A71-4B03-8852-93F6750C662F}" dt="2020-10-07T09:53:04.292" v="133" actId="20577"/>
        <pc:sldMkLst>
          <pc:docMk/>
          <pc:sldMk cId="2124088571" sldId="277"/>
        </pc:sldMkLst>
        <pc:spChg chg="mod">
          <ac:chgData name="Evi Vanruysseveldt" userId="7ebe0836-1bcd-4359-b22c-5d7be0368f3f" providerId="ADAL" clId="{27F022C5-0A71-4B03-8852-93F6750C662F}" dt="2020-10-07T09:53:04.292" v="133" actId="20577"/>
          <ac:spMkLst>
            <pc:docMk/>
            <pc:sldMk cId="2124088571" sldId="277"/>
            <ac:spMk id="14" creationId="{C26E0336-88E7-4268-B84F-E0B9ECB296C5}"/>
          </ac:spMkLst>
        </pc:spChg>
      </pc:sldChg>
      <pc:sldChg chg="modSp">
        <pc:chgData name="Evi Vanruysseveldt" userId="7ebe0836-1bcd-4359-b22c-5d7be0368f3f" providerId="ADAL" clId="{27F022C5-0A71-4B03-8852-93F6750C662F}" dt="2020-10-07T09:52:26.075" v="68" actId="20577"/>
        <pc:sldMkLst>
          <pc:docMk/>
          <pc:sldMk cId="3586138594" sldId="278"/>
        </pc:sldMkLst>
        <pc:spChg chg="mod">
          <ac:chgData name="Evi Vanruysseveldt" userId="7ebe0836-1bcd-4359-b22c-5d7be0368f3f" providerId="ADAL" clId="{27F022C5-0A71-4B03-8852-93F6750C662F}" dt="2020-10-07T09:52:26.075" v="68" actId="20577"/>
          <ac:spMkLst>
            <pc:docMk/>
            <pc:sldMk cId="3586138594" sldId="278"/>
            <ac:spMk id="39" creationId="{FF2AE7D7-CFE6-4874-8DE4-6AC254807A35}"/>
          </ac:spMkLst>
        </pc:spChg>
      </pc:sldChg>
      <pc:sldChg chg="modSp">
        <pc:chgData name="Evi Vanruysseveldt" userId="7ebe0836-1bcd-4359-b22c-5d7be0368f3f" providerId="ADAL" clId="{27F022C5-0A71-4B03-8852-93F6750C662F}" dt="2020-10-07T09:53:48.672" v="138" actId="1038"/>
        <pc:sldMkLst>
          <pc:docMk/>
          <pc:sldMk cId="4077511713" sldId="281"/>
        </pc:sldMkLst>
        <pc:spChg chg="mod">
          <ac:chgData name="Evi Vanruysseveldt" userId="7ebe0836-1bcd-4359-b22c-5d7be0368f3f" providerId="ADAL" clId="{27F022C5-0A71-4B03-8852-93F6750C662F}" dt="2020-10-07T09:53:48.672" v="138" actId="1038"/>
          <ac:spMkLst>
            <pc:docMk/>
            <pc:sldMk cId="4077511713" sldId="281"/>
            <ac:spMk id="23" creationId="{CD44BCA8-C7B2-4873-900D-899E99AC4EBA}"/>
          </ac:spMkLst>
        </pc:spChg>
      </pc:sldChg>
      <pc:sldChg chg="modSp">
        <pc:chgData name="Evi Vanruysseveldt" userId="7ebe0836-1bcd-4359-b22c-5d7be0368f3f" providerId="ADAL" clId="{27F022C5-0A71-4B03-8852-93F6750C662F}" dt="2020-10-07T09:52:54.317" v="114" actId="20577"/>
        <pc:sldMkLst>
          <pc:docMk/>
          <pc:sldMk cId="2972905090" sldId="282"/>
        </pc:sldMkLst>
        <pc:spChg chg="mod">
          <ac:chgData name="Evi Vanruysseveldt" userId="7ebe0836-1bcd-4359-b22c-5d7be0368f3f" providerId="ADAL" clId="{27F022C5-0A71-4B03-8852-93F6750C662F}" dt="2020-10-07T09:52:54.317" v="114" actId="20577"/>
          <ac:spMkLst>
            <pc:docMk/>
            <pc:sldMk cId="2972905090" sldId="282"/>
            <ac:spMk id="14" creationId="{110BC58E-DE87-4A83-A1F9-E61F32F03CB7}"/>
          </ac:spMkLst>
        </pc:spChg>
      </pc:sldChg>
      <pc:sldChg chg="modSp">
        <pc:chgData name="Evi Vanruysseveldt" userId="7ebe0836-1bcd-4359-b22c-5d7be0368f3f" providerId="ADAL" clId="{27F022C5-0A71-4B03-8852-93F6750C662F}" dt="2020-10-07T09:52:35.376" v="84" actId="20577"/>
        <pc:sldMkLst>
          <pc:docMk/>
          <pc:sldMk cId="3037849359" sldId="284"/>
        </pc:sldMkLst>
        <pc:spChg chg="mod">
          <ac:chgData name="Evi Vanruysseveldt" userId="7ebe0836-1bcd-4359-b22c-5d7be0368f3f" providerId="ADAL" clId="{27F022C5-0A71-4B03-8852-93F6750C662F}" dt="2020-10-07T09:52:35.376" v="84" actId="20577"/>
          <ac:spMkLst>
            <pc:docMk/>
            <pc:sldMk cId="3037849359" sldId="284"/>
            <ac:spMk id="39" creationId="{FF2AE7D7-CFE6-4874-8DE4-6AC254807A35}"/>
          </ac:spMkLst>
        </pc:spChg>
      </pc:sldChg>
      <pc:sldChg chg="modSp">
        <pc:chgData name="Evi Vanruysseveldt" userId="7ebe0836-1bcd-4359-b22c-5d7be0368f3f" providerId="ADAL" clId="{27F022C5-0A71-4B03-8852-93F6750C662F}" dt="2020-10-07T09:51:48.132" v="15" actId="20577"/>
        <pc:sldMkLst>
          <pc:docMk/>
          <pc:sldMk cId="3627121619" sldId="285"/>
        </pc:sldMkLst>
        <pc:spChg chg="mod">
          <ac:chgData name="Evi Vanruysseveldt" userId="7ebe0836-1bcd-4359-b22c-5d7be0368f3f" providerId="ADAL" clId="{27F022C5-0A71-4B03-8852-93F6750C662F}" dt="2020-10-07T09:51:48.132" v="15" actId="20577"/>
          <ac:spMkLst>
            <pc:docMk/>
            <pc:sldMk cId="3627121619" sldId="285"/>
            <ac:spMk id="7" creationId="{EB54A678-2165-465B-913D-074A6626C417}"/>
          </ac:spMkLst>
        </pc:spChg>
      </pc:sldChg>
      <pc:sldChg chg="modSp">
        <pc:chgData name="Evi Vanruysseveldt" userId="7ebe0836-1bcd-4359-b22c-5d7be0368f3f" providerId="ADAL" clId="{27F022C5-0A71-4B03-8852-93F6750C662F}" dt="2020-10-07T09:54:16.733" v="162" actId="20577"/>
        <pc:sldMkLst>
          <pc:docMk/>
          <pc:sldMk cId="1591451960" sldId="288"/>
        </pc:sldMkLst>
        <pc:spChg chg="mod">
          <ac:chgData name="Evi Vanruysseveldt" userId="7ebe0836-1bcd-4359-b22c-5d7be0368f3f" providerId="ADAL" clId="{27F022C5-0A71-4B03-8852-93F6750C662F}" dt="2020-10-07T09:54:16.733" v="162" actId="20577"/>
          <ac:spMkLst>
            <pc:docMk/>
            <pc:sldMk cId="1591451960" sldId="288"/>
            <ac:spMk id="2" creationId="{772D3BD0-03C0-4919-BF05-054DD6BFCCEA}"/>
          </ac:spMkLst>
        </pc:spChg>
      </pc:sldChg>
      <pc:sldChg chg="modSp">
        <pc:chgData name="Evi Vanruysseveldt" userId="7ebe0836-1bcd-4359-b22c-5d7be0368f3f" providerId="ADAL" clId="{27F022C5-0A71-4B03-8852-93F6750C662F}" dt="2020-10-07T09:54:21.298" v="180" actId="20577"/>
        <pc:sldMkLst>
          <pc:docMk/>
          <pc:sldMk cId="4211534020" sldId="289"/>
        </pc:sldMkLst>
        <pc:spChg chg="mod">
          <ac:chgData name="Evi Vanruysseveldt" userId="7ebe0836-1bcd-4359-b22c-5d7be0368f3f" providerId="ADAL" clId="{27F022C5-0A71-4B03-8852-93F6750C662F}" dt="2020-10-07T09:54:21.298" v="180" actId="20577"/>
          <ac:spMkLst>
            <pc:docMk/>
            <pc:sldMk cId="4211534020" sldId="289"/>
            <ac:spMk id="2" creationId="{772D3BD0-03C0-4919-BF05-054DD6BFCCEA}"/>
          </ac:spMkLst>
        </pc:spChg>
        <pc:spChg chg="mod">
          <ac:chgData name="Evi Vanruysseveldt" userId="7ebe0836-1bcd-4359-b22c-5d7be0368f3f" providerId="ADAL" clId="{27F022C5-0A71-4B03-8852-93F6750C662F}" dt="2020-10-07T09:53:17.765" v="134" actId="20577"/>
          <ac:spMkLst>
            <pc:docMk/>
            <pc:sldMk cId="4211534020" sldId="289"/>
            <ac:spMk id="3" creationId="{2F7F8CB6-E7C4-449C-B64D-06E9A09A000D}"/>
          </ac:spMkLst>
        </pc:spChg>
      </pc:sldChg>
      <pc:sldChg chg="modSp">
        <pc:chgData name="Evi Vanruysseveldt" userId="7ebe0836-1bcd-4359-b22c-5d7be0368f3f" providerId="ADAL" clId="{27F022C5-0A71-4B03-8852-93F6750C662F}" dt="2020-10-07T09:54:29.374" v="216" actId="20577"/>
        <pc:sldMkLst>
          <pc:docMk/>
          <pc:sldMk cId="1916348664" sldId="290"/>
        </pc:sldMkLst>
        <pc:spChg chg="mod">
          <ac:chgData name="Evi Vanruysseveldt" userId="7ebe0836-1bcd-4359-b22c-5d7be0368f3f" providerId="ADAL" clId="{27F022C5-0A71-4B03-8852-93F6750C662F}" dt="2020-10-07T09:54:29.374" v="216" actId="20577"/>
          <ac:spMkLst>
            <pc:docMk/>
            <pc:sldMk cId="1916348664" sldId="290"/>
            <ac:spMk id="2" creationId="{772D3BD0-03C0-4919-BF05-054DD6BFCCEA}"/>
          </ac:spMkLst>
        </pc:spChg>
      </pc:sldChg>
      <pc:sldChg chg="modSp">
        <pc:chgData name="Evi Vanruysseveldt" userId="7ebe0836-1bcd-4359-b22c-5d7be0368f3f" providerId="ADAL" clId="{27F022C5-0A71-4B03-8852-93F6750C662F}" dt="2020-10-07T09:54:34.442" v="234" actId="20577"/>
        <pc:sldMkLst>
          <pc:docMk/>
          <pc:sldMk cId="1680533518" sldId="291"/>
        </pc:sldMkLst>
        <pc:spChg chg="mod">
          <ac:chgData name="Evi Vanruysseveldt" userId="7ebe0836-1bcd-4359-b22c-5d7be0368f3f" providerId="ADAL" clId="{27F022C5-0A71-4B03-8852-93F6750C662F}" dt="2020-10-07T09:54:34.442" v="234" actId="20577"/>
          <ac:spMkLst>
            <pc:docMk/>
            <pc:sldMk cId="1680533518" sldId="291"/>
            <ac:spMk id="2" creationId="{772D3BD0-03C0-4919-BF05-054DD6BFCCEA}"/>
          </ac:spMkLst>
        </pc:spChg>
      </pc:sldChg>
      <pc:sldChg chg="modSp">
        <pc:chgData name="Evi Vanruysseveldt" userId="7ebe0836-1bcd-4359-b22c-5d7be0368f3f" providerId="ADAL" clId="{27F022C5-0A71-4B03-8852-93F6750C662F}" dt="2020-10-07T09:54:39.826" v="252" actId="20577"/>
        <pc:sldMkLst>
          <pc:docMk/>
          <pc:sldMk cId="2462105644" sldId="292"/>
        </pc:sldMkLst>
        <pc:spChg chg="mod">
          <ac:chgData name="Evi Vanruysseveldt" userId="7ebe0836-1bcd-4359-b22c-5d7be0368f3f" providerId="ADAL" clId="{27F022C5-0A71-4B03-8852-93F6750C662F}" dt="2020-10-07T09:54:39.826" v="252" actId="20577"/>
          <ac:spMkLst>
            <pc:docMk/>
            <pc:sldMk cId="2462105644" sldId="292"/>
            <ac:spMk id="2" creationId="{772D3BD0-03C0-4919-BF05-054DD6BFCCEA}"/>
          </ac:spMkLst>
        </pc:spChg>
      </pc:sldChg>
      <pc:sldChg chg="modSp">
        <pc:chgData name="Evi Vanruysseveldt" userId="7ebe0836-1bcd-4359-b22c-5d7be0368f3f" providerId="ADAL" clId="{27F022C5-0A71-4B03-8852-93F6750C662F}" dt="2020-10-07T09:54:25.474" v="198" actId="20577"/>
        <pc:sldMkLst>
          <pc:docMk/>
          <pc:sldMk cId="4081236644" sldId="293"/>
        </pc:sldMkLst>
        <pc:spChg chg="mod">
          <ac:chgData name="Evi Vanruysseveldt" userId="7ebe0836-1bcd-4359-b22c-5d7be0368f3f" providerId="ADAL" clId="{27F022C5-0A71-4B03-8852-93F6750C662F}" dt="2020-10-07T09:54:25.474" v="198" actId="20577"/>
          <ac:spMkLst>
            <pc:docMk/>
            <pc:sldMk cId="4081236644" sldId="293"/>
            <ac:spMk id="2" creationId="{772D3BD0-03C0-4919-BF05-054DD6BFCCEA}"/>
          </ac:spMkLst>
        </pc:spChg>
      </pc:sldChg>
    </pc:docChg>
  </pc:docChgLst>
  <pc:docChgLst>
    <pc:chgData name="Evi Vanruysseveldt" userId="7ebe0836-1bcd-4359-b22c-5d7be0368f3f" providerId="ADAL" clId="{A7B3F6A2-5B97-44B1-92DA-E057D71DEDD4}"/>
    <pc:docChg chg="custSel modSld">
      <pc:chgData name="Evi Vanruysseveldt" userId="7ebe0836-1bcd-4359-b22c-5d7be0368f3f" providerId="ADAL" clId="{A7B3F6A2-5B97-44B1-92DA-E057D71DEDD4}" dt="2020-09-07T14:09:15.690" v="101" actId="20577"/>
      <pc:docMkLst>
        <pc:docMk/>
      </pc:docMkLst>
      <pc:sldChg chg="modSp">
        <pc:chgData name="Evi Vanruysseveldt" userId="7ebe0836-1bcd-4359-b22c-5d7be0368f3f" providerId="ADAL" clId="{A7B3F6A2-5B97-44B1-92DA-E057D71DEDD4}" dt="2020-09-07T14:08:23.273" v="72" actId="27636"/>
        <pc:sldMkLst>
          <pc:docMk/>
          <pc:sldMk cId="187336987" sldId="262"/>
        </pc:sldMkLst>
        <pc:spChg chg="mod">
          <ac:chgData name="Evi Vanruysseveldt" userId="7ebe0836-1bcd-4359-b22c-5d7be0368f3f" providerId="ADAL" clId="{A7B3F6A2-5B97-44B1-92DA-E057D71DEDD4}" dt="2020-09-07T14:08:23.273" v="72" actId="27636"/>
          <ac:spMkLst>
            <pc:docMk/>
            <pc:sldMk cId="187336987" sldId="262"/>
            <ac:spMk id="6" creationId="{9901338F-7DF9-4B75-B529-32F4D6490992}"/>
          </ac:spMkLst>
        </pc:spChg>
      </pc:sldChg>
      <pc:sldChg chg="modSp">
        <pc:chgData name="Evi Vanruysseveldt" userId="7ebe0836-1bcd-4359-b22c-5d7be0368f3f" providerId="ADAL" clId="{A7B3F6A2-5B97-44B1-92DA-E057D71DEDD4}" dt="2020-09-07T14:08:57.763" v="93" actId="20577"/>
        <pc:sldMkLst>
          <pc:docMk/>
          <pc:sldMk cId="196419499" sldId="266"/>
        </pc:sldMkLst>
        <pc:spChg chg="mod">
          <ac:chgData name="Evi Vanruysseveldt" userId="7ebe0836-1bcd-4359-b22c-5d7be0368f3f" providerId="ADAL" clId="{A7B3F6A2-5B97-44B1-92DA-E057D71DEDD4}" dt="2020-09-07T14:08:57.763" v="93" actId="20577"/>
          <ac:spMkLst>
            <pc:docMk/>
            <pc:sldMk cId="196419499" sldId="266"/>
            <ac:spMk id="6" creationId="{9901338F-7DF9-4B75-B529-32F4D6490992}"/>
          </ac:spMkLst>
        </pc:spChg>
      </pc:sldChg>
      <pc:sldChg chg="modSp">
        <pc:chgData name="Evi Vanruysseveldt" userId="7ebe0836-1bcd-4359-b22c-5d7be0368f3f" providerId="ADAL" clId="{A7B3F6A2-5B97-44B1-92DA-E057D71DEDD4}" dt="2020-09-07T14:07:40.270" v="67" actId="20577"/>
        <pc:sldMkLst>
          <pc:docMk/>
          <pc:sldMk cId="1950440156" sldId="269"/>
        </pc:sldMkLst>
        <pc:spChg chg="mod">
          <ac:chgData name="Evi Vanruysseveldt" userId="7ebe0836-1bcd-4359-b22c-5d7be0368f3f" providerId="ADAL" clId="{A7B3F6A2-5B97-44B1-92DA-E057D71DEDD4}" dt="2020-09-07T14:07:40.270" v="67" actId="20577"/>
          <ac:spMkLst>
            <pc:docMk/>
            <pc:sldMk cId="1950440156" sldId="269"/>
            <ac:spMk id="11" creationId="{56E793DD-E4F7-457F-9541-161A8A9C7B9A}"/>
          </ac:spMkLst>
        </pc:spChg>
      </pc:sldChg>
      <pc:sldChg chg="modSp">
        <pc:chgData name="Evi Vanruysseveldt" userId="7ebe0836-1bcd-4359-b22c-5d7be0368f3f" providerId="ADAL" clId="{A7B3F6A2-5B97-44B1-92DA-E057D71DEDD4}" dt="2020-09-07T14:09:15.690" v="101" actId="20577"/>
        <pc:sldMkLst>
          <pc:docMk/>
          <pc:sldMk cId="4077511713" sldId="281"/>
        </pc:sldMkLst>
        <pc:spChg chg="mod">
          <ac:chgData name="Evi Vanruysseveldt" userId="7ebe0836-1bcd-4359-b22c-5d7be0368f3f" providerId="ADAL" clId="{A7B3F6A2-5B97-44B1-92DA-E057D71DEDD4}" dt="2020-09-07T14:09:15.690" v="101" actId="20577"/>
          <ac:spMkLst>
            <pc:docMk/>
            <pc:sldMk cId="4077511713" sldId="281"/>
            <ac:spMk id="40" creationId="{AE73F16B-001A-7246-AC6E-4AD8CD8B9B38}"/>
          </ac:spMkLst>
        </pc:spChg>
      </pc:sldChg>
    </pc:docChg>
  </pc:docChgLst>
  <pc:docChgLst>
    <pc:chgData name="Evi Vanruysseveldt" userId="7ebe0836-1bcd-4359-b22c-5d7be0368f3f" providerId="ADAL" clId="{423403BC-39E6-49B2-9200-5C9FE63314C3}"/>
    <pc:docChg chg="undo custSel addSld delSld modSld sldOrd">
      <pc:chgData name="Evi Vanruysseveldt" userId="7ebe0836-1bcd-4359-b22c-5d7be0368f3f" providerId="ADAL" clId="{423403BC-39E6-49B2-9200-5C9FE63314C3}" dt="2020-03-09T16:41:51.249" v="2075" actId="27636"/>
      <pc:docMkLst>
        <pc:docMk/>
      </pc:docMkLst>
      <pc:sldChg chg="modSp">
        <pc:chgData name="Evi Vanruysseveldt" userId="7ebe0836-1bcd-4359-b22c-5d7be0368f3f" providerId="ADAL" clId="{423403BC-39E6-49B2-9200-5C9FE63314C3}" dt="2020-03-02T15:22:25.217" v="1045" actId="20577"/>
        <pc:sldMkLst>
          <pc:docMk/>
          <pc:sldMk cId="1233557010" sldId="257"/>
        </pc:sldMkLst>
        <pc:spChg chg="mod">
          <ac:chgData name="Evi Vanruysseveldt" userId="7ebe0836-1bcd-4359-b22c-5d7be0368f3f" providerId="ADAL" clId="{423403BC-39E6-49B2-9200-5C9FE63314C3}" dt="2020-03-02T15:22:25.217" v="1045" actId="20577"/>
          <ac:spMkLst>
            <pc:docMk/>
            <pc:sldMk cId="1233557010" sldId="257"/>
            <ac:spMk id="5" creationId="{E7F70A8B-1CBE-4E6D-A0AE-D34706B360F1}"/>
          </ac:spMkLst>
        </pc:spChg>
        <pc:spChg chg="mod">
          <ac:chgData name="Evi Vanruysseveldt" userId="7ebe0836-1bcd-4359-b22c-5d7be0368f3f" providerId="ADAL" clId="{423403BC-39E6-49B2-9200-5C9FE63314C3}" dt="2020-03-02T15:14:52.256" v="225" actId="20577"/>
          <ac:spMkLst>
            <pc:docMk/>
            <pc:sldMk cId="1233557010" sldId="257"/>
            <ac:spMk id="6" creationId="{9901338F-7DF9-4B75-B529-32F4D6490992}"/>
          </ac:spMkLst>
        </pc:spChg>
      </pc:sldChg>
      <pc:sldChg chg="modSp">
        <pc:chgData name="Evi Vanruysseveldt" userId="7ebe0836-1bcd-4359-b22c-5d7be0368f3f" providerId="ADAL" clId="{423403BC-39E6-49B2-9200-5C9FE63314C3}" dt="2020-03-02T15:22:29.487" v="1046" actId="20577"/>
        <pc:sldMkLst>
          <pc:docMk/>
          <pc:sldMk cId="675115423" sldId="258"/>
        </pc:sldMkLst>
        <pc:spChg chg="mod">
          <ac:chgData name="Evi Vanruysseveldt" userId="7ebe0836-1bcd-4359-b22c-5d7be0368f3f" providerId="ADAL" clId="{423403BC-39E6-49B2-9200-5C9FE63314C3}" dt="2020-03-02T15:22:29.487" v="1046" actId="20577"/>
          <ac:spMkLst>
            <pc:docMk/>
            <pc:sldMk cId="675115423" sldId="258"/>
            <ac:spMk id="5" creationId="{E7F70A8B-1CBE-4E6D-A0AE-D34706B360F1}"/>
          </ac:spMkLst>
        </pc:spChg>
        <pc:spChg chg="mod">
          <ac:chgData name="Evi Vanruysseveldt" userId="7ebe0836-1bcd-4359-b22c-5d7be0368f3f" providerId="ADAL" clId="{423403BC-39E6-49B2-9200-5C9FE63314C3}" dt="2020-03-02T15:15:36.183" v="392" actId="20577"/>
          <ac:spMkLst>
            <pc:docMk/>
            <pc:sldMk cId="675115423" sldId="258"/>
            <ac:spMk id="6" creationId="{9901338F-7DF9-4B75-B529-32F4D6490992}"/>
          </ac:spMkLst>
        </pc:spChg>
      </pc:sldChg>
      <pc:sldChg chg="addSp delSp modSp add del ord">
        <pc:chgData name="Evi Vanruysseveldt" userId="7ebe0836-1bcd-4359-b22c-5d7be0368f3f" providerId="ADAL" clId="{423403BC-39E6-49B2-9200-5C9FE63314C3}" dt="2020-03-09T16:41:40.180" v="2042" actId="20577"/>
        <pc:sldMkLst>
          <pc:docMk/>
          <pc:sldMk cId="474705145" sldId="259"/>
        </pc:sldMkLst>
        <pc:spChg chg="mod">
          <ac:chgData name="Evi Vanruysseveldt" userId="7ebe0836-1bcd-4359-b22c-5d7be0368f3f" providerId="ADAL" clId="{423403BC-39E6-49B2-9200-5C9FE63314C3}" dt="2020-03-02T15:20:47.927" v="838" actId="20577"/>
          <ac:spMkLst>
            <pc:docMk/>
            <pc:sldMk cId="474705145" sldId="259"/>
            <ac:spMk id="5" creationId="{E7F70A8B-1CBE-4E6D-A0AE-D34706B360F1}"/>
          </ac:spMkLst>
        </pc:spChg>
        <pc:spChg chg="mod">
          <ac:chgData name="Evi Vanruysseveldt" userId="7ebe0836-1bcd-4359-b22c-5d7be0368f3f" providerId="ADAL" clId="{423403BC-39E6-49B2-9200-5C9FE63314C3}" dt="2020-03-09T16:41:40.180" v="2042" actId="20577"/>
          <ac:spMkLst>
            <pc:docMk/>
            <pc:sldMk cId="474705145" sldId="259"/>
            <ac:spMk id="6" creationId="{9901338F-7DF9-4B75-B529-32F4D6490992}"/>
          </ac:spMkLst>
        </pc:spChg>
        <pc:spChg chg="add del mod">
          <ac:chgData name="Evi Vanruysseveldt" userId="7ebe0836-1bcd-4359-b22c-5d7be0368f3f" providerId="ADAL" clId="{423403BC-39E6-49B2-9200-5C9FE63314C3}" dt="2020-03-02T15:22:00.359" v="1043"/>
          <ac:spMkLst>
            <pc:docMk/>
            <pc:sldMk cId="474705145" sldId="259"/>
            <ac:spMk id="10" creationId="{F54DB416-C24C-49A2-A66C-6806F18314B5}"/>
          </ac:spMkLst>
        </pc:spChg>
        <pc:picChg chg="del">
          <ac:chgData name="Evi Vanruysseveldt" userId="7ebe0836-1bcd-4359-b22c-5d7be0368f3f" providerId="ADAL" clId="{423403BC-39E6-49B2-9200-5C9FE63314C3}" dt="2020-03-02T15:21:57.283" v="1042" actId="478"/>
          <ac:picMkLst>
            <pc:docMk/>
            <pc:sldMk cId="474705145" sldId="259"/>
            <ac:picMk id="7" creationId="{03D69923-B5FD-4D75-B6C1-7BEF0FD1EFAF}"/>
          </ac:picMkLst>
        </pc:picChg>
        <pc:picChg chg="add mod">
          <ac:chgData name="Evi Vanruysseveldt" userId="7ebe0836-1bcd-4359-b22c-5d7be0368f3f" providerId="ADAL" clId="{423403BC-39E6-49B2-9200-5C9FE63314C3}" dt="2020-03-02T15:22:00.359" v="1043"/>
          <ac:picMkLst>
            <pc:docMk/>
            <pc:sldMk cId="474705145" sldId="259"/>
            <ac:picMk id="12" creationId="{77BA3954-19CE-4E16-9A8D-80797A5702ED}"/>
          </ac:picMkLst>
        </pc:picChg>
      </pc:sldChg>
      <pc:sldChg chg="modSp">
        <pc:chgData name="Evi Vanruysseveldt" userId="7ebe0836-1bcd-4359-b22c-5d7be0368f3f" providerId="ADAL" clId="{423403BC-39E6-49B2-9200-5C9FE63314C3}" dt="2020-03-02T15:22:38.722" v="1059" actId="20577"/>
        <pc:sldMkLst>
          <pc:docMk/>
          <pc:sldMk cId="2830932718" sldId="260"/>
        </pc:sldMkLst>
        <pc:spChg chg="mod">
          <ac:chgData name="Evi Vanruysseveldt" userId="7ebe0836-1bcd-4359-b22c-5d7be0368f3f" providerId="ADAL" clId="{423403BC-39E6-49B2-9200-5C9FE63314C3}" dt="2020-03-02T15:22:38.722" v="1059" actId="20577"/>
          <ac:spMkLst>
            <pc:docMk/>
            <pc:sldMk cId="2830932718" sldId="260"/>
            <ac:spMk id="5" creationId="{E7F70A8B-1CBE-4E6D-A0AE-D34706B360F1}"/>
          </ac:spMkLst>
        </pc:spChg>
      </pc:sldChg>
      <pc:sldChg chg="addSp delSp modSp add ord">
        <pc:chgData name="Evi Vanruysseveldt" userId="7ebe0836-1bcd-4359-b22c-5d7be0368f3f" providerId="ADAL" clId="{423403BC-39E6-49B2-9200-5C9FE63314C3}" dt="2020-03-02T15:22:43.096" v="1071" actId="20577"/>
        <pc:sldMkLst>
          <pc:docMk/>
          <pc:sldMk cId="3818868161" sldId="261"/>
        </pc:sldMkLst>
        <pc:spChg chg="add del mod">
          <ac:chgData name="Evi Vanruysseveldt" userId="7ebe0836-1bcd-4359-b22c-5d7be0368f3f" providerId="ADAL" clId="{423403BC-39E6-49B2-9200-5C9FE63314C3}" dt="2020-03-02T15:19:58.562" v="707"/>
          <ac:spMkLst>
            <pc:docMk/>
            <pc:sldMk cId="3818868161" sldId="261"/>
            <ac:spMk id="3" creationId="{0F0B7CB6-7A46-4E34-BDE5-53C67EFC966B}"/>
          </ac:spMkLst>
        </pc:spChg>
        <pc:spChg chg="mod">
          <ac:chgData name="Evi Vanruysseveldt" userId="7ebe0836-1bcd-4359-b22c-5d7be0368f3f" providerId="ADAL" clId="{423403BC-39E6-49B2-9200-5C9FE63314C3}" dt="2020-03-02T15:22:43.096" v="1071" actId="20577"/>
          <ac:spMkLst>
            <pc:docMk/>
            <pc:sldMk cId="3818868161" sldId="261"/>
            <ac:spMk id="5" creationId="{E7F70A8B-1CBE-4E6D-A0AE-D34706B360F1}"/>
          </ac:spMkLst>
        </pc:spChg>
        <pc:spChg chg="mod">
          <ac:chgData name="Evi Vanruysseveldt" userId="7ebe0836-1bcd-4359-b22c-5d7be0368f3f" providerId="ADAL" clId="{423403BC-39E6-49B2-9200-5C9FE63314C3}" dt="2020-03-02T15:18:16.490" v="705" actId="5793"/>
          <ac:spMkLst>
            <pc:docMk/>
            <pc:sldMk cId="3818868161" sldId="261"/>
            <ac:spMk id="6" creationId="{9901338F-7DF9-4B75-B529-32F4D6490992}"/>
          </ac:spMkLst>
        </pc:spChg>
        <pc:picChg chg="del">
          <ac:chgData name="Evi Vanruysseveldt" userId="7ebe0836-1bcd-4359-b22c-5d7be0368f3f" providerId="ADAL" clId="{423403BC-39E6-49B2-9200-5C9FE63314C3}" dt="2020-03-02T15:19:56.219" v="706" actId="478"/>
          <ac:picMkLst>
            <pc:docMk/>
            <pc:sldMk cId="3818868161" sldId="261"/>
            <ac:picMk id="7" creationId="{03D69923-B5FD-4D75-B6C1-7BEF0FD1EFAF}"/>
          </ac:picMkLst>
        </pc:picChg>
        <pc:picChg chg="add mod">
          <ac:chgData name="Evi Vanruysseveldt" userId="7ebe0836-1bcd-4359-b22c-5d7be0368f3f" providerId="ADAL" clId="{423403BC-39E6-49B2-9200-5C9FE63314C3}" dt="2020-03-02T15:19:58.562" v="707"/>
          <ac:picMkLst>
            <pc:docMk/>
            <pc:sldMk cId="3818868161" sldId="261"/>
            <ac:picMk id="8" creationId="{34CA21A2-0D6A-4C1E-8C8A-66EE8D94849B}"/>
          </ac:picMkLst>
        </pc:picChg>
      </pc:sldChg>
      <pc:sldChg chg="modSp add ord">
        <pc:chgData name="Evi Vanruysseveldt" userId="7ebe0836-1bcd-4359-b22c-5d7be0368f3f" providerId="ADAL" clId="{423403BC-39E6-49B2-9200-5C9FE63314C3}" dt="2020-03-09T16:41:51.249" v="2075" actId="27636"/>
        <pc:sldMkLst>
          <pc:docMk/>
          <pc:sldMk cId="187336987" sldId="262"/>
        </pc:sldMkLst>
        <pc:spChg chg="mod">
          <ac:chgData name="Evi Vanruysseveldt" userId="7ebe0836-1bcd-4359-b22c-5d7be0368f3f" providerId="ADAL" clId="{423403BC-39E6-49B2-9200-5C9FE63314C3}" dt="2020-03-02T15:27:58.309" v="1464" actId="20577"/>
          <ac:spMkLst>
            <pc:docMk/>
            <pc:sldMk cId="187336987" sldId="262"/>
            <ac:spMk id="5" creationId="{E7F70A8B-1CBE-4E6D-A0AE-D34706B360F1}"/>
          </ac:spMkLst>
        </pc:spChg>
        <pc:spChg chg="mod">
          <ac:chgData name="Evi Vanruysseveldt" userId="7ebe0836-1bcd-4359-b22c-5d7be0368f3f" providerId="ADAL" clId="{423403BC-39E6-49B2-9200-5C9FE63314C3}" dt="2020-03-09T16:41:51.249" v="2075" actId="27636"/>
          <ac:spMkLst>
            <pc:docMk/>
            <pc:sldMk cId="187336987" sldId="262"/>
            <ac:spMk id="6" creationId="{9901338F-7DF9-4B75-B529-32F4D6490992}"/>
          </ac:spMkLst>
        </pc:spChg>
      </pc:sldChg>
      <pc:sldChg chg="addSp delSp modSp add ord">
        <pc:chgData name="Evi Vanruysseveldt" userId="7ebe0836-1bcd-4359-b22c-5d7be0368f3f" providerId="ADAL" clId="{423403BC-39E6-49B2-9200-5C9FE63314C3}" dt="2020-03-02T15:26:40.234" v="1280"/>
        <pc:sldMkLst>
          <pc:docMk/>
          <pc:sldMk cId="2689729943" sldId="263"/>
        </pc:sldMkLst>
        <pc:spChg chg="add del mod">
          <ac:chgData name="Evi Vanruysseveldt" userId="7ebe0836-1bcd-4359-b22c-5d7be0368f3f" providerId="ADAL" clId="{423403BC-39E6-49B2-9200-5C9FE63314C3}" dt="2020-03-02T15:26:03.351" v="1278"/>
          <ac:spMkLst>
            <pc:docMk/>
            <pc:sldMk cId="2689729943" sldId="263"/>
            <ac:spMk id="3" creationId="{D23789DD-0736-47B6-930C-5B5E1AC4C861}"/>
          </ac:spMkLst>
        </pc:spChg>
        <pc:spChg chg="mod">
          <ac:chgData name="Evi Vanruysseveldt" userId="7ebe0836-1bcd-4359-b22c-5d7be0368f3f" providerId="ADAL" clId="{423403BC-39E6-49B2-9200-5C9FE63314C3}" dt="2020-03-02T15:23:45.934" v="1099" actId="20577"/>
          <ac:spMkLst>
            <pc:docMk/>
            <pc:sldMk cId="2689729943" sldId="263"/>
            <ac:spMk id="5" creationId="{E7F70A8B-1CBE-4E6D-A0AE-D34706B360F1}"/>
          </ac:spMkLst>
        </pc:spChg>
        <pc:spChg chg="mod">
          <ac:chgData name="Evi Vanruysseveldt" userId="7ebe0836-1bcd-4359-b22c-5d7be0368f3f" providerId="ADAL" clId="{423403BC-39E6-49B2-9200-5C9FE63314C3}" dt="2020-03-02T15:24:48.074" v="1276" actId="5793"/>
          <ac:spMkLst>
            <pc:docMk/>
            <pc:sldMk cId="2689729943" sldId="263"/>
            <ac:spMk id="6" creationId="{9901338F-7DF9-4B75-B529-32F4D6490992}"/>
          </ac:spMkLst>
        </pc:spChg>
        <pc:spChg chg="add del mod">
          <ac:chgData name="Evi Vanruysseveldt" userId="7ebe0836-1bcd-4359-b22c-5d7be0368f3f" providerId="ADAL" clId="{423403BC-39E6-49B2-9200-5C9FE63314C3}" dt="2020-03-02T15:26:40.234" v="1280"/>
          <ac:spMkLst>
            <pc:docMk/>
            <pc:sldMk cId="2689729943" sldId="263"/>
            <ac:spMk id="9" creationId="{752C2842-E7FE-4A3C-8308-B4186DD39F65}"/>
          </ac:spMkLst>
        </pc:spChg>
        <pc:picChg chg="add del mod">
          <ac:chgData name="Evi Vanruysseveldt" userId="7ebe0836-1bcd-4359-b22c-5d7be0368f3f" providerId="ADAL" clId="{423403BC-39E6-49B2-9200-5C9FE63314C3}" dt="2020-03-02T15:26:38.254" v="1279" actId="478"/>
          <ac:picMkLst>
            <pc:docMk/>
            <pc:sldMk cId="2689729943" sldId="263"/>
            <ac:picMk id="7" creationId="{0CF15470-D76C-4D8F-84B3-B02DE89A068E}"/>
          </ac:picMkLst>
        </pc:picChg>
        <pc:picChg chg="add mod">
          <ac:chgData name="Evi Vanruysseveldt" userId="7ebe0836-1bcd-4359-b22c-5d7be0368f3f" providerId="ADAL" clId="{423403BC-39E6-49B2-9200-5C9FE63314C3}" dt="2020-03-02T15:26:40.234" v="1280"/>
          <ac:picMkLst>
            <pc:docMk/>
            <pc:sldMk cId="2689729943" sldId="263"/>
            <ac:picMk id="11" creationId="{F9C036BF-7C59-49D7-9126-4A4E00146EEA}"/>
          </ac:picMkLst>
        </pc:picChg>
        <pc:picChg chg="del">
          <ac:chgData name="Evi Vanruysseveldt" userId="7ebe0836-1bcd-4359-b22c-5d7be0368f3f" providerId="ADAL" clId="{423403BC-39E6-49B2-9200-5C9FE63314C3}" dt="2020-03-02T15:26:01.008" v="1277" actId="478"/>
          <ac:picMkLst>
            <pc:docMk/>
            <pc:sldMk cId="2689729943" sldId="263"/>
            <ac:picMk id="12" creationId="{77BA3954-19CE-4E16-9A8D-80797A5702ED}"/>
          </ac:picMkLst>
        </pc:picChg>
      </pc:sldChg>
      <pc:sldChg chg="modSp add">
        <pc:chgData name="Evi Vanruysseveldt" userId="7ebe0836-1bcd-4359-b22c-5d7be0368f3f" providerId="ADAL" clId="{423403BC-39E6-49B2-9200-5C9FE63314C3}" dt="2020-03-02T15:27:51.874" v="1460" actId="20577"/>
        <pc:sldMkLst>
          <pc:docMk/>
          <pc:sldMk cId="271582082" sldId="264"/>
        </pc:sldMkLst>
        <pc:spChg chg="mod">
          <ac:chgData name="Evi Vanruysseveldt" userId="7ebe0836-1bcd-4359-b22c-5d7be0368f3f" providerId="ADAL" clId="{423403BC-39E6-49B2-9200-5C9FE63314C3}" dt="2020-03-02T15:27:51.874" v="1460" actId="20577"/>
          <ac:spMkLst>
            <pc:docMk/>
            <pc:sldMk cId="271582082" sldId="264"/>
            <ac:spMk id="6" creationId="{9901338F-7DF9-4B75-B529-32F4D6490992}"/>
          </ac:spMkLst>
        </pc:spChg>
      </pc:sldChg>
      <pc:sldChg chg="modSp add">
        <pc:chgData name="Evi Vanruysseveldt" userId="7ebe0836-1bcd-4359-b22c-5d7be0368f3f" providerId="ADAL" clId="{423403BC-39E6-49B2-9200-5C9FE63314C3}" dt="2020-03-02T15:33:33.948" v="1967" actId="20577"/>
        <pc:sldMkLst>
          <pc:docMk/>
          <pc:sldMk cId="3159787531" sldId="265"/>
        </pc:sldMkLst>
        <pc:spChg chg="mod">
          <ac:chgData name="Evi Vanruysseveldt" userId="7ebe0836-1bcd-4359-b22c-5d7be0368f3f" providerId="ADAL" clId="{423403BC-39E6-49B2-9200-5C9FE63314C3}" dt="2020-03-02T15:33:33.948" v="1967" actId="20577"/>
          <ac:spMkLst>
            <pc:docMk/>
            <pc:sldMk cId="3159787531" sldId="265"/>
            <ac:spMk id="5" creationId="{E7F70A8B-1CBE-4E6D-A0AE-D34706B360F1}"/>
          </ac:spMkLst>
        </pc:spChg>
        <pc:spChg chg="mod">
          <ac:chgData name="Evi Vanruysseveldt" userId="7ebe0836-1bcd-4359-b22c-5d7be0368f3f" providerId="ADAL" clId="{423403BC-39E6-49B2-9200-5C9FE63314C3}" dt="2020-03-02T15:30:35.368" v="1839" actId="20577"/>
          <ac:spMkLst>
            <pc:docMk/>
            <pc:sldMk cId="3159787531" sldId="265"/>
            <ac:spMk id="6" creationId="{9901338F-7DF9-4B75-B529-32F4D6490992}"/>
          </ac:spMkLst>
        </pc:spChg>
      </pc:sldChg>
      <pc:sldChg chg="modSp add">
        <pc:chgData name="Evi Vanruysseveldt" userId="7ebe0836-1bcd-4359-b22c-5d7be0368f3f" providerId="ADAL" clId="{423403BC-39E6-49B2-9200-5C9FE63314C3}" dt="2020-03-02T15:30:12.342" v="1803" actId="5793"/>
        <pc:sldMkLst>
          <pc:docMk/>
          <pc:sldMk cId="196419499" sldId="266"/>
        </pc:sldMkLst>
        <pc:spChg chg="mod">
          <ac:chgData name="Evi Vanruysseveldt" userId="7ebe0836-1bcd-4359-b22c-5d7be0368f3f" providerId="ADAL" clId="{423403BC-39E6-49B2-9200-5C9FE63314C3}" dt="2020-03-02T15:29:33.970" v="1646" actId="20577"/>
          <ac:spMkLst>
            <pc:docMk/>
            <pc:sldMk cId="196419499" sldId="266"/>
            <ac:spMk id="5" creationId="{E7F70A8B-1CBE-4E6D-A0AE-D34706B360F1}"/>
          </ac:spMkLst>
        </pc:spChg>
        <pc:spChg chg="mod">
          <ac:chgData name="Evi Vanruysseveldt" userId="7ebe0836-1bcd-4359-b22c-5d7be0368f3f" providerId="ADAL" clId="{423403BC-39E6-49B2-9200-5C9FE63314C3}" dt="2020-03-02T15:30:12.342" v="1803" actId="5793"/>
          <ac:spMkLst>
            <pc:docMk/>
            <pc:sldMk cId="196419499" sldId="266"/>
            <ac:spMk id="6" creationId="{9901338F-7DF9-4B75-B529-32F4D6490992}"/>
          </ac:spMkLst>
        </pc:spChg>
      </pc:sldChg>
      <pc:sldChg chg="modSp add">
        <pc:chgData name="Evi Vanruysseveldt" userId="7ebe0836-1bcd-4359-b22c-5d7be0368f3f" providerId="ADAL" clId="{423403BC-39E6-49B2-9200-5C9FE63314C3}" dt="2020-03-02T15:31:07.416" v="1895" actId="20577"/>
        <pc:sldMkLst>
          <pc:docMk/>
          <pc:sldMk cId="813114612" sldId="267"/>
        </pc:sldMkLst>
        <pc:spChg chg="mod">
          <ac:chgData name="Evi Vanruysseveldt" userId="7ebe0836-1bcd-4359-b22c-5d7be0368f3f" providerId="ADAL" clId="{423403BC-39E6-49B2-9200-5C9FE63314C3}" dt="2020-03-02T15:30:26.859" v="1813" actId="20577"/>
          <ac:spMkLst>
            <pc:docMk/>
            <pc:sldMk cId="813114612" sldId="267"/>
            <ac:spMk id="5" creationId="{E7F70A8B-1CBE-4E6D-A0AE-D34706B360F1}"/>
          </ac:spMkLst>
        </pc:spChg>
        <pc:spChg chg="mod">
          <ac:chgData name="Evi Vanruysseveldt" userId="7ebe0836-1bcd-4359-b22c-5d7be0368f3f" providerId="ADAL" clId="{423403BC-39E6-49B2-9200-5C9FE63314C3}" dt="2020-03-02T15:31:07.416" v="1895" actId="20577"/>
          <ac:spMkLst>
            <pc:docMk/>
            <pc:sldMk cId="813114612" sldId="267"/>
            <ac:spMk id="6" creationId="{9901338F-7DF9-4B75-B529-32F4D6490992}"/>
          </ac:spMkLst>
        </pc:spChg>
      </pc:sldChg>
    </pc:docChg>
  </pc:docChgLst>
  <pc:docChgLst>
    <pc:chgData name="Lentl Van Aken" userId="S::lentl.vanaken@protime.eu::aadb3440-5d31-4891-8c31-20a4de9825dc" providerId="AD" clId="Web-{C6809C85-2B0C-42A4-B6BC-E0EA6189AB58}"/>
    <pc:docChg chg="modSld">
      <pc:chgData name="Lentl Van Aken" userId="S::lentl.vanaken@protime.eu::aadb3440-5d31-4891-8c31-20a4de9825dc" providerId="AD" clId="Web-{C6809C85-2B0C-42A4-B6BC-E0EA6189AB58}" dt="2022-06-28T13:58:10.789" v="0"/>
      <pc:docMkLst>
        <pc:docMk/>
      </pc:docMkLst>
      <pc:sldChg chg="modSp">
        <pc:chgData name="Lentl Van Aken" userId="S::lentl.vanaken@protime.eu::aadb3440-5d31-4891-8c31-20a4de9825dc" providerId="AD" clId="Web-{C6809C85-2B0C-42A4-B6BC-E0EA6189AB58}" dt="2022-06-28T13:58:10.789" v="0"/>
        <pc:sldMkLst>
          <pc:docMk/>
          <pc:sldMk cId="1950440156" sldId="269"/>
        </pc:sldMkLst>
        <pc:picChg chg="mod">
          <ac:chgData name="Lentl Van Aken" userId="S::lentl.vanaken@protime.eu::aadb3440-5d31-4891-8c31-20a4de9825dc" providerId="AD" clId="Web-{C6809C85-2B0C-42A4-B6BC-E0EA6189AB58}" dt="2022-06-28T13:58:10.789" v="0"/>
          <ac:picMkLst>
            <pc:docMk/>
            <pc:sldMk cId="1950440156" sldId="269"/>
            <ac:picMk id="9" creationId="{9422A3D8-319D-4A1D-ACF1-05EF058AEDD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4B451-31B1-A945-AF77-2270B4808FED}" type="datetimeFigureOut">
              <a:rPr lang="nl-NL" smtClean="0"/>
              <a:t>28-6-2022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6EE79-913E-A44E-84E9-40972606FC0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1069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3678084" y="0"/>
            <a:ext cx="8513916" cy="5320145"/>
          </a:xfrm>
        </p:spPr>
        <p:txBody>
          <a:bodyPr/>
          <a:lstStyle/>
          <a:p>
            <a:r>
              <a:rPr lang="nl-NL" dirty="0"/>
              <a:t>Foto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59037" y="4689475"/>
            <a:ext cx="7273925" cy="2167200"/>
          </a:xfrm>
          <a:solidFill>
            <a:schemeClr val="accent1"/>
          </a:solidFill>
        </p:spPr>
        <p:txBody>
          <a:bodyPr lIns="612000" tIns="0" rIns="216000" bIns="216000">
            <a:normAutofit/>
          </a:bodyPr>
          <a:lstStyle>
            <a:lvl1pPr marL="0" indent="0" algn="l">
              <a:buNone/>
              <a:defRPr sz="2400" baseline="0">
                <a:solidFill>
                  <a:srgbClr val="FFFFFF"/>
                </a:solidFill>
                <a:latin typeface="Poppins Bold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59039" y="2744787"/>
            <a:ext cx="7273924" cy="1944688"/>
          </a:xfrm>
          <a:solidFill>
            <a:schemeClr val="accent1"/>
          </a:solidFill>
        </p:spPr>
        <p:txBody>
          <a:bodyPr lIns="612000" tIns="396000" rIns="216000" bIns="216000" anchor="t">
            <a:normAutofit/>
          </a:bodyPr>
          <a:lstStyle>
            <a:lvl1pPr>
              <a:defRPr sz="3200" b="0" i="0" baseline="0">
                <a:solidFill>
                  <a:schemeClr val="bg1"/>
                </a:solidFill>
                <a:latin typeface="Poppins 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91" y="463055"/>
            <a:ext cx="1815592" cy="839216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79" userDrawn="1">
          <p15:clr>
            <a:srgbClr val="FBAE40"/>
          </p15:clr>
        </p15:guide>
        <p15:guide id="2" pos="1935" userDrawn="1">
          <p15:clr>
            <a:srgbClr val="FBAE40"/>
          </p15:clr>
        </p15:guide>
        <p15:guide id="3" pos="1549" userDrawn="1">
          <p15:clr>
            <a:srgbClr val="FBAE40"/>
          </p15:clr>
        </p15:guide>
        <p15:guide id="4" pos="6131" userDrawn="1">
          <p15:clr>
            <a:srgbClr val="FBAE40"/>
          </p15:clr>
        </p15:guide>
        <p15:guide id="5" orient="horz" pos="1729" userDrawn="1">
          <p15:clr>
            <a:srgbClr val="FBAE40"/>
          </p15:clr>
        </p15:guide>
        <p15:guide id="6" orient="horz" pos="295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4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4870431" y="-1"/>
            <a:ext cx="7321572" cy="6858001"/>
          </a:xfrm>
        </p:spPr>
        <p:txBody>
          <a:bodyPr/>
          <a:lstStyle/>
          <a:p>
            <a:r>
              <a:rPr lang="nl-NL" dirty="0"/>
              <a:t>Foto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644900"/>
            <a:ext cx="9732963" cy="1979613"/>
          </a:xfrm>
          <a:solidFill>
            <a:schemeClr val="accent1"/>
          </a:solidFill>
        </p:spPr>
        <p:txBody>
          <a:bodyPr lIns="612000" tIns="396000" rIns="216000" bIns="216000" anchor="t">
            <a:normAutofit/>
          </a:bodyPr>
          <a:lstStyle>
            <a:lvl1pPr>
              <a:defRPr sz="3200" b="0" i="0" baseline="0">
                <a:solidFill>
                  <a:schemeClr val="bg1"/>
                </a:solidFill>
                <a:latin typeface="Poppins 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624513"/>
            <a:ext cx="9732963" cy="1233487"/>
          </a:xfrm>
          <a:solidFill>
            <a:schemeClr val="accent1"/>
          </a:solidFill>
        </p:spPr>
        <p:txBody>
          <a:bodyPr lIns="612000" tIns="0" rIns="216000" bIns="216000">
            <a:normAutofit/>
          </a:bodyPr>
          <a:lstStyle>
            <a:lvl1pPr marL="0" indent="0" algn="l">
              <a:buNone/>
              <a:defRPr sz="2400" baseline="0">
                <a:solidFill>
                  <a:srgbClr val="FFFFFF"/>
                </a:solidFill>
                <a:latin typeface="Poppins Bold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91" y="463055"/>
            <a:ext cx="1815592" cy="839216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70" userDrawn="1">
          <p15:clr>
            <a:srgbClr val="FBAE40"/>
          </p15:clr>
        </p15:guide>
        <p15:guide id="2" pos="6131" userDrawn="1">
          <p15:clr>
            <a:srgbClr val="FBAE40"/>
          </p15:clr>
        </p15:guide>
        <p15:guide id="3" orient="horz" pos="2296" userDrawn="1">
          <p15:clr>
            <a:srgbClr val="FBAE40"/>
          </p15:clr>
        </p15:guide>
        <p15:guide id="4" orient="horz" pos="2523" userDrawn="1">
          <p15:clr>
            <a:srgbClr val="FBAE40"/>
          </p15:clr>
        </p15:guide>
        <p15:guide id="5" orient="horz" pos="354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110560" y="0"/>
            <a:ext cx="608144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59037" y="2744787"/>
            <a:ext cx="7273925" cy="1944687"/>
          </a:xfrm>
          <a:solidFill>
            <a:schemeClr val="accent1"/>
          </a:solidFill>
        </p:spPr>
        <p:txBody>
          <a:bodyPr lIns="612000" tIns="396000" rIns="216000" bIns="216000" anchor="t">
            <a:normAutofit/>
          </a:bodyPr>
          <a:lstStyle>
            <a:lvl1pPr>
              <a:defRPr sz="3200" b="0" i="0" baseline="0">
                <a:solidFill>
                  <a:schemeClr val="bg1"/>
                </a:solidFill>
                <a:latin typeface="Poppins 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59038" y="4689475"/>
            <a:ext cx="7273925" cy="2168525"/>
          </a:xfrm>
          <a:solidFill>
            <a:schemeClr val="accent1"/>
          </a:solidFill>
        </p:spPr>
        <p:txBody>
          <a:bodyPr lIns="612000" tIns="0" rIns="216000" bIns="216000">
            <a:normAutofit/>
          </a:bodyPr>
          <a:lstStyle>
            <a:lvl1pPr marL="0" indent="0" algn="l">
              <a:buNone/>
              <a:defRPr sz="2400" baseline="0">
                <a:solidFill>
                  <a:srgbClr val="FFFFFF"/>
                </a:solidFill>
                <a:latin typeface="Poppins Bold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91" y="463055"/>
            <a:ext cx="1815592" cy="839216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549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6131" userDrawn="1">
          <p15:clr>
            <a:srgbClr val="FBAE40"/>
          </p15:clr>
        </p15:guide>
        <p15:guide id="4" orient="horz" pos="1729" userDrawn="1">
          <p15:clr>
            <a:srgbClr val="FBAE40"/>
          </p15:clr>
        </p15:guide>
        <p15:guide id="5" orient="horz" pos="295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 with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430247" y="461176"/>
            <a:ext cx="9761756" cy="6396824"/>
          </a:xfrm>
        </p:spPr>
        <p:txBody>
          <a:bodyPr/>
          <a:lstStyle/>
          <a:p>
            <a:r>
              <a:rPr lang="nl-NL" dirty="0"/>
              <a:t>Foto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08051"/>
            <a:ext cx="7319963" cy="2268538"/>
          </a:xfrm>
          <a:solidFill>
            <a:schemeClr val="accent1"/>
          </a:solidFill>
        </p:spPr>
        <p:txBody>
          <a:bodyPr lIns="612000" tIns="396000" rIns="216000" bIns="216000" anchor="t">
            <a:normAutofit/>
          </a:bodyPr>
          <a:lstStyle>
            <a:lvl1pPr>
              <a:defRPr sz="3200" b="0" i="0" baseline="0">
                <a:solidFill>
                  <a:schemeClr val="bg1"/>
                </a:solidFill>
                <a:latin typeface="Poppins 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Afbeelding 7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71" y="5838367"/>
            <a:ext cx="1098865" cy="505589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611" userDrawn="1">
          <p15:clr>
            <a:srgbClr val="FBAE40"/>
          </p15:clr>
        </p15:guide>
        <p15:guide id="2" orient="horz" pos="572" userDrawn="1">
          <p15:clr>
            <a:srgbClr val="FBAE40"/>
          </p15:clr>
        </p15:guide>
        <p15:guide id="3" orient="horz" pos="200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4" y="0"/>
            <a:ext cx="8523797" cy="6858000"/>
          </a:xfrm>
        </p:spPr>
        <p:txBody>
          <a:bodyPr/>
          <a:lstStyle/>
          <a:p>
            <a:r>
              <a:rPr lang="nl-NL" dirty="0"/>
              <a:t>Foto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83000" y="4076700"/>
            <a:ext cx="7273925" cy="2305050"/>
          </a:xfrm>
          <a:solidFill>
            <a:schemeClr val="accent1"/>
          </a:solidFill>
        </p:spPr>
        <p:txBody>
          <a:bodyPr lIns="612000" tIns="396000" rIns="216000" bIns="216000" anchor="t">
            <a:normAutofit/>
          </a:bodyPr>
          <a:lstStyle>
            <a:lvl1pPr>
              <a:defRPr sz="3200" b="0" i="0" baseline="0">
                <a:solidFill>
                  <a:schemeClr val="bg1"/>
                </a:solidFill>
                <a:latin typeface="Poppins 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Afbeelding 7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458" y="433005"/>
            <a:ext cx="1098865" cy="505589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68" userDrawn="1">
          <p15:clr>
            <a:srgbClr val="FBAE40"/>
          </p15:clr>
        </p15:guide>
        <p15:guide id="2" orient="horz" pos="4020" userDrawn="1">
          <p15:clr>
            <a:srgbClr val="FBAE40"/>
          </p15:clr>
        </p15:guide>
        <p15:guide id="3" pos="2320" userDrawn="1">
          <p15:clr>
            <a:srgbClr val="FBAE40"/>
          </p15:clr>
        </p15:guide>
        <p15:guide id="4" pos="690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 userDrawn="1"/>
        </p:nvSpPr>
        <p:spPr>
          <a:xfrm>
            <a:off x="6" y="0"/>
            <a:ext cx="9764201" cy="5943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3"/>
          <p:cNvSpPr/>
          <p:nvPr userDrawn="1"/>
        </p:nvSpPr>
        <p:spPr>
          <a:xfrm>
            <a:off x="-1" y="0"/>
            <a:ext cx="9764201" cy="5943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83000" y="4076700"/>
            <a:ext cx="7273925" cy="2305050"/>
          </a:xfrm>
          <a:solidFill>
            <a:schemeClr val="accent1"/>
          </a:solidFill>
        </p:spPr>
        <p:txBody>
          <a:bodyPr lIns="612000" tIns="396000" rIns="216000" bIns="216000" anchor="t">
            <a:normAutofit/>
          </a:bodyPr>
          <a:lstStyle>
            <a:lvl1pPr>
              <a:defRPr sz="3200" b="0" i="0" baseline="0">
                <a:solidFill>
                  <a:schemeClr val="bg1"/>
                </a:solidFill>
                <a:latin typeface="Poppins 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Afbeelding 9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204" y="433005"/>
            <a:ext cx="1098865" cy="505589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320" userDrawn="1">
          <p15:clr>
            <a:srgbClr val="FBAE40"/>
          </p15:clr>
        </p15:guide>
        <p15:guide id="2" pos="6902" userDrawn="1">
          <p15:clr>
            <a:srgbClr val="FBAE40"/>
          </p15:clr>
        </p15:guide>
        <p15:guide id="3" orient="horz" pos="4020" userDrawn="1">
          <p15:clr>
            <a:srgbClr val="FBAE40"/>
          </p15:clr>
        </p15:guide>
        <p15:guide id="4" orient="horz" pos="256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56" y="288942"/>
            <a:ext cx="9145344" cy="1088545"/>
          </a:xfrm>
        </p:spPr>
        <p:txBody>
          <a:bodyPr>
            <a:normAutofit/>
          </a:bodyPr>
          <a:lstStyle>
            <a:lvl1pPr>
              <a:defRPr sz="3200" b="0" i="0" baseline="0">
                <a:latin typeface="Poppins 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7056" y="1377479"/>
            <a:ext cx="9145344" cy="5023322"/>
          </a:xfrm>
        </p:spPr>
        <p:txBody>
          <a:bodyPr>
            <a:normAutofit/>
          </a:bodyPr>
          <a:lstStyle>
            <a:lvl1pPr>
              <a:defRPr sz="2400" baseline="0">
                <a:latin typeface="Calibri" charset="0"/>
              </a:defRPr>
            </a:lvl1pPr>
            <a:lvl2pPr>
              <a:defRPr sz="2400" baseline="0">
                <a:latin typeface="Calibri" charset="0"/>
              </a:defRPr>
            </a:lvl2pPr>
            <a:lvl3pPr>
              <a:defRPr sz="2400" baseline="0">
                <a:latin typeface="Calibri" charset="0"/>
              </a:defRPr>
            </a:lvl3pPr>
            <a:lvl4pPr>
              <a:defRPr sz="2400" baseline="0">
                <a:latin typeface="Calibri" charset="0"/>
              </a:defRPr>
            </a:lvl4pPr>
            <a:lvl5pPr>
              <a:defRPr sz="2400" baseline="0">
                <a:latin typeface="Calibri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8528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0" hasCustomPrompt="1"/>
          </p:nvPr>
        </p:nvSpPr>
        <p:spPr>
          <a:xfrm>
            <a:off x="285264" y="162579"/>
            <a:ext cx="648000" cy="648000"/>
          </a:xfrm>
        </p:spPr>
        <p:txBody>
          <a:bodyPr/>
          <a:lstStyle>
            <a:lvl1pPr>
              <a:defRPr sz="1000" baseline="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6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8839200" y="6400800"/>
            <a:ext cx="2743200" cy="2566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81D7-F3C3-2D45-99F9-AD38FC092320}" type="slidenum">
              <a:rPr lang="nl-NL" smtClean="0"/>
              <a:pPr/>
              <a:t>‹#›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DC889A-EB89-403A-84FA-71D564C9A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C2590-8CD8-4B24-BF3E-5C35CC5B138A}" type="datetimeFigureOut">
              <a:rPr lang="nl-BE" smtClean="0"/>
              <a:t>28/06/2022</a:t>
            </a:fld>
            <a:endParaRPr lang="nl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6B578E-B222-45F2-973E-1FBFA0829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2DF51A-23EE-44C4-9692-541F0122B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081D7-F3C3-2D45-99F9-AD38FC09232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907839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81D7-F3C3-2D45-99F9-AD38FC09232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115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accent1"/>
          </a:solidFill>
          <a:latin typeface="Poppins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 baseline="0">
          <a:solidFill>
            <a:schemeClr val="tx1">
              <a:lumMod val="75000"/>
              <a:lumOff val="25000"/>
            </a:schemeClr>
          </a:solidFill>
          <a:latin typeface="Calibri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 baseline="0">
          <a:solidFill>
            <a:schemeClr val="tx1">
              <a:lumMod val="75000"/>
              <a:lumOff val="25000"/>
            </a:schemeClr>
          </a:solidFill>
          <a:latin typeface="Calibri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 baseline="0">
          <a:solidFill>
            <a:schemeClr val="tx1">
              <a:lumMod val="75000"/>
              <a:lumOff val="25000"/>
            </a:schemeClr>
          </a:solidFill>
          <a:latin typeface="Calibri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 baseline="0">
          <a:solidFill>
            <a:schemeClr val="tx1">
              <a:lumMod val="75000"/>
              <a:lumOff val="25000"/>
            </a:schemeClr>
          </a:solidFill>
          <a:latin typeface="Calibri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 baseline="0">
          <a:solidFill>
            <a:schemeClr val="tx1">
              <a:lumMod val="75000"/>
              <a:lumOff val="25000"/>
            </a:schemeClr>
          </a:solidFill>
          <a:latin typeface="Calibri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tiff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erson giving a presentation&#10;&#10;Description automatically generated">
            <a:extLst>
              <a:ext uri="{FF2B5EF4-FFF2-40B4-BE49-F238E27FC236}">
                <a16:creationId xmlns:a16="http://schemas.microsoft.com/office/drawing/2014/main" id="{9422A3D8-319D-4A1D-ACF1-05EF058AED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8404" r="18404"/>
          <a:stretch/>
        </p:blipFill>
        <p:spPr>
          <a:xfrm>
            <a:off x="5691525" y="0"/>
            <a:ext cx="6500475" cy="6858001"/>
          </a:xfrm>
        </p:spPr>
      </p:pic>
      <p:sp>
        <p:nvSpPr>
          <p:cNvPr id="10" name="Titel 3">
            <a:extLst>
              <a:ext uri="{FF2B5EF4-FFF2-40B4-BE49-F238E27FC236}">
                <a16:creationId xmlns:a16="http://schemas.microsoft.com/office/drawing/2014/main" id="{D9D767AB-0FD4-4854-AAAB-5936F88BA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1609" y="3215890"/>
            <a:ext cx="6683665" cy="1979613"/>
          </a:xfrm>
          <a:solidFill>
            <a:srgbClr val="002D74"/>
          </a:solidFill>
        </p:spPr>
        <p:txBody>
          <a:bodyPr/>
          <a:lstStyle/>
          <a:p>
            <a:r>
              <a:rPr lang="nl-NL" dirty="0"/>
              <a:t>Start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Protime</a:t>
            </a:r>
            <a:endParaRPr lang="nl-NL" dirty="0"/>
          </a:p>
        </p:txBody>
      </p:sp>
      <p:sp>
        <p:nvSpPr>
          <p:cNvPr id="11" name="Ondertitel 2">
            <a:extLst>
              <a:ext uri="{FF2B5EF4-FFF2-40B4-BE49-F238E27FC236}">
                <a16:creationId xmlns:a16="http://schemas.microsoft.com/office/drawing/2014/main" id="{56E793DD-E4F7-457F-9541-161A8A9C7B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1609" y="4674637"/>
            <a:ext cx="6683665" cy="1754354"/>
          </a:xfrm>
          <a:solidFill>
            <a:srgbClr val="002D74"/>
          </a:solidFill>
        </p:spPr>
        <p:txBody>
          <a:bodyPr>
            <a:normAutofit/>
          </a:bodyPr>
          <a:lstStyle/>
          <a:p>
            <a:r>
              <a:rPr lang="nl-BE" dirty="0"/>
              <a:t>Infosessie voor medewerkers</a:t>
            </a:r>
          </a:p>
          <a:p>
            <a:r>
              <a:rPr lang="nl-BE" sz="1800" dirty="0"/>
              <a:t>Template presentatie voor eindgebruikers</a:t>
            </a:r>
          </a:p>
        </p:txBody>
      </p:sp>
    </p:spTree>
    <p:extLst>
      <p:ext uri="{BB962C8B-B14F-4D97-AF65-F5344CB8AC3E}">
        <p14:creationId xmlns:p14="http://schemas.microsoft.com/office/powerpoint/2010/main" val="1950440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089BB66-6655-462C-B291-A9F18EDF92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2" r="122"/>
          <a:stretch>
            <a:fillRect/>
          </a:stretch>
        </p:blipFill>
        <p:spPr/>
      </p:pic>
      <p:sp>
        <p:nvSpPr>
          <p:cNvPr id="17" name="Freeform 16">
            <a:extLst>
              <a:ext uri="{FF2B5EF4-FFF2-40B4-BE49-F238E27FC236}">
                <a16:creationId xmlns:a16="http://schemas.microsoft.com/office/drawing/2014/main" id="{B4969595-C5A7-D24C-9F7B-093609708C5C}"/>
              </a:ext>
            </a:extLst>
          </p:cNvPr>
          <p:cNvSpPr/>
          <p:nvPr/>
        </p:nvSpPr>
        <p:spPr>
          <a:xfrm>
            <a:off x="1973526" y="1860730"/>
            <a:ext cx="1562102" cy="1568776"/>
          </a:xfrm>
          <a:custGeom>
            <a:avLst/>
            <a:gdLst>
              <a:gd name="connsiteX0" fmla="*/ 0 w 1147239"/>
              <a:gd name="connsiteY0" fmla="*/ 573620 h 1147239"/>
              <a:gd name="connsiteX1" fmla="*/ 573620 w 1147239"/>
              <a:gd name="connsiteY1" fmla="*/ 0 h 1147239"/>
              <a:gd name="connsiteX2" fmla="*/ 1147240 w 1147239"/>
              <a:gd name="connsiteY2" fmla="*/ 573620 h 1147239"/>
              <a:gd name="connsiteX3" fmla="*/ 573620 w 1147239"/>
              <a:gd name="connsiteY3" fmla="*/ 1147240 h 1147239"/>
              <a:gd name="connsiteX4" fmla="*/ 0 w 1147239"/>
              <a:gd name="connsiteY4" fmla="*/ 573620 h 114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239" h="1147239">
                <a:moveTo>
                  <a:pt x="0" y="573620"/>
                </a:moveTo>
                <a:cubicBezTo>
                  <a:pt x="0" y="256818"/>
                  <a:pt x="256818" y="0"/>
                  <a:pt x="573620" y="0"/>
                </a:cubicBezTo>
                <a:cubicBezTo>
                  <a:pt x="890422" y="0"/>
                  <a:pt x="1147240" y="256818"/>
                  <a:pt x="1147240" y="573620"/>
                </a:cubicBezTo>
                <a:cubicBezTo>
                  <a:pt x="1147240" y="890422"/>
                  <a:pt x="890422" y="1147240"/>
                  <a:pt x="573620" y="1147240"/>
                </a:cubicBezTo>
                <a:cubicBezTo>
                  <a:pt x="256818" y="1147240"/>
                  <a:pt x="0" y="890422"/>
                  <a:pt x="0" y="573620"/>
                </a:cubicBezTo>
                <a:close/>
              </a:path>
            </a:pathLst>
          </a:custGeom>
          <a:solidFill>
            <a:srgbClr val="E2C756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225159" tIns="225159" rIns="225159" bIns="225159" numCol="1" spcCol="1270" anchor="ctr" anchorCtr="0">
            <a:no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500" dirty="0">
              <a:solidFill>
                <a:srgbClr val="FFFFFF"/>
              </a:solidFill>
              <a:latin typeface="Poppins Bold" panose="02000000000000000000" pitchFamily="2" charset="0"/>
              <a:cs typeface="Poppins Bold" panose="02000000000000000000" pitchFamily="2" charset="0"/>
            </a:endParaRPr>
          </a:p>
        </p:txBody>
      </p:sp>
      <p:pic>
        <p:nvPicPr>
          <p:cNvPr id="29" name="Picture 28" descr="A close up of a clock&#10;&#10;Description automatically generated">
            <a:extLst>
              <a:ext uri="{FF2B5EF4-FFF2-40B4-BE49-F238E27FC236}">
                <a16:creationId xmlns:a16="http://schemas.microsoft.com/office/drawing/2014/main" id="{FFF74CFF-89B7-1A48-8D79-EF4393872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395" y="1865768"/>
            <a:ext cx="1568776" cy="1568776"/>
          </a:xfrm>
          <a:prstGeom prst="rect">
            <a:avLst/>
          </a:prstGeom>
          <a:ln>
            <a:noFill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D8AADDB-2B3D-F844-A2AD-23ABEF356D99}"/>
              </a:ext>
            </a:extLst>
          </p:cNvPr>
          <p:cNvSpPr/>
          <p:nvPr/>
        </p:nvSpPr>
        <p:spPr>
          <a:xfrm>
            <a:off x="2098329" y="1377013"/>
            <a:ext cx="1339968" cy="338169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R="0" lvl="0" indent="0"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E2C756"/>
                </a:solidFill>
                <a:latin typeface="Poppins Medium" panose="02000000000000000000" pitchFamily="2" charset="0"/>
                <a:ea typeface="Poppins Light" charset="0"/>
                <a:cs typeface="Poppins Medium" panose="02000000000000000000" pitchFamily="2" charset="0"/>
              </a:rPr>
              <a:t>Tijd</a:t>
            </a:r>
            <a:endParaRPr lang="en-US" dirty="0">
              <a:solidFill>
                <a:srgbClr val="E2C756"/>
              </a:solidFill>
              <a:latin typeface="Poppins Medium" panose="02000000000000000000" pitchFamily="2" charset="0"/>
              <a:ea typeface="Poppins Light" charset="0"/>
              <a:cs typeface="Poppins Medium" panose="02000000000000000000" pitchFamily="2" charset="0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7E25096-96FE-564B-89F8-A2B5621E5A20}"/>
              </a:ext>
            </a:extLst>
          </p:cNvPr>
          <p:cNvSpPr/>
          <p:nvPr/>
        </p:nvSpPr>
        <p:spPr>
          <a:xfrm>
            <a:off x="5627871" y="1860726"/>
            <a:ext cx="1562106" cy="1568780"/>
          </a:xfrm>
          <a:custGeom>
            <a:avLst/>
            <a:gdLst>
              <a:gd name="connsiteX0" fmla="*/ 0 w 1147239"/>
              <a:gd name="connsiteY0" fmla="*/ 573620 h 1147239"/>
              <a:gd name="connsiteX1" fmla="*/ 573620 w 1147239"/>
              <a:gd name="connsiteY1" fmla="*/ 0 h 1147239"/>
              <a:gd name="connsiteX2" fmla="*/ 1147240 w 1147239"/>
              <a:gd name="connsiteY2" fmla="*/ 573620 h 1147239"/>
              <a:gd name="connsiteX3" fmla="*/ 573620 w 1147239"/>
              <a:gd name="connsiteY3" fmla="*/ 1147240 h 1147239"/>
              <a:gd name="connsiteX4" fmla="*/ 0 w 1147239"/>
              <a:gd name="connsiteY4" fmla="*/ 573620 h 114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239" h="1147239">
                <a:moveTo>
                  <a:pt x="0" y="573620"/>
                </a:moveTo>
                <a:cubicBezTo>
                  <a:pt x="0" y="256818"/>
                  <a:pt x="256818" y="0"/>
                  <a:pt x="573620" y="0"/>
                </a:cubicBezTo>
                <a:cubicBezTo>
                  <a:pt x="890422" y="0"/>
                  <a:pt x="1147240" y="256818"/>
                  <a:pt x="1147240" y="573620"/>
                </a:cubicBezTo>
                <a:cubicBezTo>
                  <a:pt x="1147240" y="890422"/>
                  <a:pt x="890422" y="1147240"/>
                  <a:pt x="573620" y="1147240"/>
                </a:cubicBezTo>
                <a:cubicBezTo>
                  <a:pt x="256818" y="1147240"/>
                  <a:pt x="0" y="890422"/>
                  <a:pt x="0" y="573620"/>
                </a:cubicBezTo>
                <a:close/>
              </a:path>
            </a:pathLst>
          </a:custGeom>
          <a:solidFill>
            <a:srgbClr val="D95A57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225159" tIns="225159" rIns="225159" bIns="225159" numCol="1" spcCol="1270" anchor="ctr" anchorCtr="0">
            <a:no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500" dirty="0">
              <a:ln>
                <a:solidFill>
                  <a:srgbClr val="D95956"/>
                </a:solidFill>
              </a:ln>
              <a:solidFill>
                <a:srgbClr val="FFFFFF"/>
              </a:solidFill>
              <a:latin typeface="Poppins Bold" panose="02000000000000000000" pitchFamily="2" charset="0"/>
              <a:cs typeface="Poppins Bold" panose="02000000000000000000" pitchFamily="2" charset="0"/>
            </a:endParaRPr>
          </a:p>
        </p:txBody>
      </p:sp>
      <p:pic>
        <p:nvPicPr>
          <p:cNvPr id="31" name="Picture 30" descr="A picture containing object, light&#10;&#10;Description automatically generated">
            <a:extLst>
              <a:ext uri="{FF2B5EF4-FFF2-40B4-BE49-F238E27FC236}">
                <a16:creationId xmlns:a16="http://schemas.microsoft.com/office/drawing/2014/main" id="{ACC3771C-40C6-CE4B-AD0A-1BC9CC2AB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786" y="1543011"/>
            <a:ext cx="2057137" cy="2057137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C40AAD33-E310-594F-B1D7-42FA3009674F}"/>
              </a:ext>
            </a:extLst>
          </p:cNvPr>
          <p:cNvSpPr/>
          <p:nvPr/>
        </p:nvSpPr>
        <p:spPr>
          <a:xfrm>
            <a:off x="5516247" y="1192036"/>
            <a:ext cx="1793132" cy="573619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R="0" lvl="0" indent="0"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>
                <a:solidFill>
                  <a:srgbClr val="D95A57"/>
                </a:solidFill>
                <a:latin typeface="Poppins Medium" panose="02000000000000000000" pitchFamily="2" charset="0"/>
                <a:ea typeface="Poppins Light" charset="0"/>
                <a:cs typeface="Poppins Medium" panose="02000000000000000000" pitchFamily="2" charset="0"/>
              </a:rPr>
              <a:t>Registratie van kostcenters</a:t>
            </a:r>
            <a:endParaRPr lang="en-US" dirty="0">
              <a:solidFill>
                <a:srgbClr val="D95A57"/>
              </a:solidFill>
              <a:latin typeface="Poppins Medium" panose="02000000000000000000" pitchFamily="2" charset="0"/>
              <a:ea typeface="Poppins Light" charset="0"/>
              <a:cs typeface="Poppins Medium" panose="02000000000000000000" pitchFamily="2" charset="0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791F97EB-40D2-134B-9487-80A609635993}"/>
              </a:ext>
            </a:extLst>
          </p:cNvPr>
          <p:cNvSpPr/>
          <p:nvPr/>
        </p:nvSpPr>
        <p:spPr>
          <a:xfrm>
            <a:off x="9882827" y="1860724"/>
            <a:ext cx="1562107" cy="1568781"/>
          </a:xfrm>
          <a:custGeom>
            <a:avLst/>
            <a:gdLst>
              <a:gd name="connsiteX0" fmla="*/ 0 w 1147239"/>
              <a:gd name="connsiteY0" fmla="*/ 573620 h 1147239"/>
              <a:gd name="connsiteX1" fmla="*/ 573620 w 1147239"/>
              <a:gd name="connsiteY1" fmla="*/ 0 h 1147239"/>
              <a:gd name="connsiteX2" fmla="*/ 1147240 w 1147239"/>
              <a:gd name="connsiteY2" fmla="*/ 573620 h 1147239"/>
              <a:gd name="connsiteX3" fmla="*/ 573620 w 1147239"/>
              <a:gd name="connsiteY3" fmla="*/ 1147240 h 1147239"/>
              <a:gd name="connsiteX4" fmla="*/ 0 w 1147239"/>
              <a:gd name="connsiteY4" fmla="*/ 573620 h 114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239" h="1147239">
                <a:moveTo>
                  <a:pt x="0" y="573620"/>
                </a:moveTo>
                <a:cubicBezTo>
                  <a:pt x="0" y="256818"/>
                  <a:pt x="256818" y="0"/>
                  <a:pt x="573620" y="0"/>
                </a:cubicBezTo>
                <a:cubicBezTo>
                  <a:pt x="890422" y="0"/>
                  <a:pt x="1147240" y="256818"/>
                  <a:pt x="1147240" y="573620"/>
                </a:cubicBezTo>
                <a:cubicBezTo>
                  <a:pt x="1147240" y="890422"/>
                  <a:pt x="890422" y="1147240"/>
                  <a:pt x="573620" y="1147240"/>
                </a:cubicBezTo>
                <a:cubicBezTo>
                  <a:pt x="256818" y="1147240"/>
                  <a:pt x="0" y="890422"/>
                  <a:pt x="0" y="573620"/>
                </a:cubicBezTo>
                <a:close/>
              </a:path>
            </a:pathLst>
          </a:custGeom>
          <a:solidFill>
            <a:srgbClr val="87BD82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225159" tIns="225159" rIns="225159" bIns="225159" numCol="1" spcCol="1270" anchor="ctr" anchorCtr="0">
            <a:no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500" dirty="0">
              <a:solidFill>
                <a:srgbClr val="FFFFFF"/>
              </a:solidFill>
              <a:latin typeface="Poppins Bold" panose="02000000000000000000" pitchFamily="2" charset="0"/>
              <a:cs typeface="Poppins Bold" panose="02000000000000000000" pitchFamily="2" charset="0"/>
            </a:endParaRPr>
          </a:p>
        </p:txBody>
      </p:sp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F06B86D-7776-AE4C-B57F-D374298A1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7003" y="1812601"/>
            <a:ext cx="1574718" cy="157471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0B950D46-D089-D74E-BCF1-C870369420FE}"/>
              </a:ext>
            </a:extLst>
          </p:cNvPr>
          <p:cNvSpPr/>
          <p:nvPr/>
        </p:nvSpPr>
        <p:spPr>
          <a:xfrm>
            <a:off x="9853748" y="1343929"/>
            <a:ext cx="1613865" cy="338169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R="0" lvl="0" indent="0"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>
                <a:solidFill>
                  <a:srgbClr val="87BD82"/>
                </a:solidFill>
                <a:latin typeface="Poppins Medium" panose="02000000000000000000" pitchFamily="2" charset="0"/>
                <a:ea typeface="Poppins Light" charset="0"/>
                <a:cs typeface="Poppins Medium" panose="02000000000000000000" pitchFamily="2" charset="0"/>
              </a:rPr>
              <a:t>Planning</a:t>
            </a:r>
            <a:endParaRPr lang="en-US" dirty="0">
              <a:solidFill>
                <a:srgbClr val="87BD82"/>
              </a:solidFill>
              <a:latin typeface="Poppins Medium" panose="02000000000000000000" pitchFamily="2" charset="0"/>
              <a:ea typeface="Poppins Light" charset="0"/>
              <a:cs typeface="Poppins Medium" panose="02000000000000000000" pitchFamily="2" charset="0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21B5D86B-BE5C-E24A-BB4F-576BF39D295C}"/>
              </a:ext>
            </a:extLst>
          </p:cNvPr>
          <p:cNvSpPr/>
          <p:nvPr/>
        </p:nvSpPr>
        <p:spPr>
          <a:xfrm>
            <a:off x="3814623" y="3189425"/>
            <a:ext cx="1562107" cy="1568781"/>
          </a:xfrm>
          <a:custGeom>
            <a:avLst/>
            <a:gdLst>
              <a:gd name="connsiteX0" fmla="*/ 0 w 1147239"/>
              <a:gd name="connsiteY0" fmla="*/ 573620 h 1147239"/>
              <a:gd name="connsiteX1" fmla="*/ 573620 w 1147239"/>
              <a:gd name="connsiteY1" fmla="*/ 0 h 1147239"/>
              <a:gd name="connsiteX2" fmla="*/ 1147240 w 1147239"/>
              <a:gd name="connsiteY2" fmla="*/ 573620 h 1147239"/>
              <a:gd name="connsiteX3" fmla="*/ 573620 w 1147239"/>
              <a:gd name="connsiteY3" fmla="*/ 1147240 h 1147239"/>
              <a:gd name="connsiteX4" fmla="*/ 0 w 1147239"/>
              <a:gd name="connsiteY4" fmla="*/ 573620 h 114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239" h="1147239">
                <a:moveTo>
                  <a:pt x="0" y="573620"/>
                </a:moveTo>
                <a:cubicBezTo>
                  <a:pt x="0" y="256818"/>
                  <a:pt x="256818" y="0"/>
                  <a:pt x="573620" y="0"/>
                </a:cubicBezTo>
                <a:cubicBezTo>
                  <a:pt x="890422" y="0"/>
                  <a:pt x="1147240" y="256818"/>
                  <a:pt x="1147240" y="573620"/>
                </a:cubicBezTo>
                <a:cubicBezTo>
                  <a:pt x="1147240" y="890422"/>
                  <a:pt x="890422" y="1147240"/>
                  <a:pt x="573620" y="1147240"/>
                </a:cubicBezTo>
                <a:cubicBezTo>
                  <a:pt x="256818" y="1147240"/>
                  <a:pt x="0" y="890422"/>
                  <a:pt x="0" y="573620"/>
                </a:cubicBezTo>
                <a:close/>
              </a:path>
            </a:pathLst>
          </a:custGeom>
          <a:solidFill>
            <a:srgbClr val="3F84C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225159" tIns="225159" rIns="225159" bIns="225159" numCol="1" spcCol="1270" anchor="ctr" anchorCtr="0">
            <a:no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500" dirty="0">
              <a:solidFill>
                <a:srgbClr val="FFFFFF"/>
              </a:solidFill>
              <a:latin typeface="Poppins Bold" panose="02000000000000000000" pitchFamily="2" charset="0"/>
              <a:cs typeface="Poppins Bold" panose="02000000000000000000" pitchFamily="2" charset="0"/>
            </a:endParaRPr>
          </a:p>
        </p:txBody>
      </p:sp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939803BC-8B6B-034D-ACB6-51BD4940A0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8822" y="3098786"/>
            <a:ext cx="1752355" cy="1752355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0592A98B-D80B-F54D-B159-C07306A9AA49}"/>
              </a:ext>
            </a:extLst>
          </p:cNvPr>
          <p:cNvSpPr/>
          <p:nvPr/>
        </p:nvSpPr>
        <p:spPr>
          <a:xfrm>
            <a:off x="3939429" y="2710065"/>
            <a:ext cx="1339968" cy="338169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R="0" lvl="0" indent="0"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3F84C5"/>
                </a:solidFill>
                <a:latin typeface="Poppins Medium" panose="02000000000000000000" pitchFamily="2" charset="0"/>
                <a:ea typeface="Poppins Light" charset="0"/>
                <a:cs typeface="Poppins Medium" panose="02000000000000000000" pitchFamily="2" charset="0"/>
              </a:rPr>
              <a:t>Toegang</a:t>
            </a:r>
            <a:endParaRPr lang="en-US" dirty="0">
              <a:solidFill>
                <a:srgbClr val="3F84C5"/>
              </a:solidFill>
              <a:latin typeface="Poppins Medium" panose="02000000000000000000" pitchFamily="2" charset="0"/>
              <a:ea typeface="Poppins Light" charset="0"/>
              <a:cs typeface="Poppins Medium" panose="02000000000000000000" pitchFamily="2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31A5A99-AA8F-4741-85E8-B1E02517BC8B}"/>
              </a:ext>
            </a:extLst>
          </p:cNvPr>
          <p:cNvSpPr/>
          <p:nvPr/>
        </p:nvSpPr>
        <p:spPr>
          <a:xfrm>
            <a:off x="7720062" y="2525167"/>
            <a:ext cx="1692170" cy="573619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R="0" lvl="0" indent="0"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005CA3"/>
                </a:solidFill>
                <a:latin typeface="Poppins Medium" panose="02000000000000000000" pitchFamily="2" charset="0"/>
                <a:ea typeface="Poppins Light" charset="0"/>
                <a:cs typeface="Poppins Medium" panose="02000000000000000000" pitchFamily="2" charset="0"/>
              </a:rPr>
              <a:t>Registratie</a:t>
            </a:r>
            <a:r>
              <a:rPr lang="en-US" dirty="0">
                <a:solidFill>
                  <a:srgbClr val="005CA3"/>
                </a:solidFill>
                <a:latin typeface="Poppins Medium" panose="02000000000000000000" pitchFamily="2" charset="0"/>
                <a:ea typeface="Poppins Light" charset="0"/>
                <a:cs typeface="Poppins Medium" panose="02000000000000000000" pitchFamily="2" charset="0"/>
              </a:rPr>
              <a:t> van </a:t>
            </a:r>
            <a:r>
              <a:rPr lang="en-US" dirty="0" err="1">
                <a:solidFill>
                  <a:srgbClr val="005CA3"/>
                </a:solidFill>
                <a:latin typeface="Poppins Medium" panose="02000000000000000000" pitchFamily="2" charset="0"/>
                <a:ea typeface="Poppins Light" charset="0"/>
                <a:cs typeface="Poppins Medium" panose="02000000000000000000" pitchFamily="2" charset="0"/>
              </a:rPr>
              <a:t>bezoekers</a:t>
            </a:r>
            <a:endParaRPr lang="en-US" dirty="0">
              <a:solidFill>
                <a:srgbClr val="005CA3"/>
              </a:solidFill>
              <a:latin typeface="Poppins Medium" panose="02000000000000000000" pitchFamily="2" charset="0"/>
              <a:ea typeface="Poppins Light" charset="0"/>
              <a:cs typeface="Poppins Medium" panose="02000000000000000000" pitchFamily="2" charset="0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F59C5268-6F4E-A046-8F51-9E3AF84E1CFE}"/>
              </a:ext>
            </a:extLst>
          </p:cNvPr>
          <p:cNvSpPr/>
          <p:nvPr/>
        </p:nvSpPr>
        <p:spPr>
          <a:xfrm>
            <a:off x="7785094" y="3214211"/>
            <a:ext cx="1562107" cy="1568781"/>
          </a:xfrm>
          <a:custGeom>
            <a:avLst/>
            <a:gdLst>
              <a:gd name="connsiteX0" fmla="*/ 0 w 1147239"/>
              <a:gd name="connsiteY0" fmla="*/ 573620 h 1147239"/>
              <a:gd name="connsiteX1" fmla="*/ 573620 w 1147239"/>
              <a:gd name="connsiteY1" fmla="*/ 0 h 1147239"/>
              <a:gd name="connsiteX2" fmla="*/ 1147240 w 1147239"/>
              <a:gd name="connsiteY2" fmla="*/ 573620 h 1147239"/>
              <a:gd name="connsiteX3" fmla="*/ 573620 w 1147239"/>
              <a:gd name="connsiteY3" fmla="*/ 1147240 h 1147239"/>
              <a:gd name="connsiteX4" fmla="*/ 0 w 1147239"/>
              <a:gd name="connsiteY4" fmla="*/ 573620 h 114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239" h="1147239">
                <a:moveTo>
                  <a:pt x="0" y="573620"/>
                </a:moveTo>
                <a:cubicBezTo>
                  <a:pt x="0" y="256818"/>
                  <a:pt x="256818" y="0"/>
                  <a:pt x="573620" y="0"/>
                </a:cubicBezTo>
                <a:cubicBezTo>
                  <a:pt x="890422" y="0"/>
                  <a:pt x="1147240" y="256818"/>
                  <a:pt x="1147240" y="573620"/>
                </a:cubicBezTo>
                <a:cubicBezTo>
                  <a:pt x="1147240" y="890422"/>
                  <a:pt x="890422" y="1147240"/>
                  <a:pt x="573620" y="1147240"/>
                </a:cubicBezTo>
                <a:cubicBezTo>
                  <a:pt x="256818" y="1147240"/>
                  <a:pt x="0" y="890422"/>
                  <a:pt x="0" y="573620"/>
                </a:cubicBezTo>
                <a:close/>
              </a:path>
            </a:pathLst>
          </a:custGeom>
          <a:solidFill>
            <a:srgbClr val="005CA3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225159" tIns="225159" rIns="225159" bIns="225159" numCol="1" spcCol="1270" anchor="ctr" anchorCtr="0">
            <a:no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500" dirty="0">
              <a:solidFill>
                <a:srgbClr val="F0D583"/>
              </a:solidFill>
              <a:latin typeface="Poppins Bold" panose="02000000000000000000" pitchFamily="2" charset="0"/>
              <a:cs typeface="Poppins Bold" panose="02000000000000000000" pitchFamily="2" charset="0"/>
            </a:endParaRPr>
          </a:p>
        </p:txBody>
      </p:sp>
      <p:pic>
        <p:nvPicPr>
          <p:cNvPr id="40" name="Picture 39" descr="A picture containing light&#10;&#10;Description automatically generated">
            <a:extLst>
              <a:ext uri="{FF2B5EF4-FFF2-40B4-BE49-F238E27FC236}">
                <a16:creationId xmlns:a16="http://schemas.microsoft.com/office/drawing/2014/main" id="{FF30D188-0D02-CF4B-A1E5-4484500949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7920" y="2893297"/>
            <a:ext cx="2099974" cy="209997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3E1D2A7-D979-495F-81D6-B3535F1DD9E4}"/>
              </a:ext>
            </a:extLst>
          </p:cNvPr>
          <p:cNvSpPr/>
          <p:nvPr/>
        </p:nvSpPr>
        <p:spPr>
          <a:xfrm>
            <a:off x="6809094" y="5089958"/>
            <a:ext cx="5382906" cy="1768042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600" dirty="0">
                <a:solidFill>
                  <a:schemeClr val="bg1"/>
                </a:solidFill>
                <a:latin typeface="Poppins Bold" charset="0"/>
                <a:ea typeface="+mj-ea"/>
                <a:cs typeface="+mj-cs"/>
              </a:rPr>
              <a:t>Wat?</a:t>
            </a:r>
          </a:p>
          <a:p>
            <a:pPr lvl="0" algn="ctr">
              <a:defRPr/>
            </a:pPr>
            <a:r>
              <a:rPr lang="nl-BE" sz="2000" dirty="0">
                <a:solidFill>
                  <a:schemeClr val="bg1"/>
                </a:solidFill>
                <a:latin typeface="Poppins Medium" panose="02000000000000000000" pitchFamily="2" charset="0"/>
                <a:ea typeface="+mj-ea"/>
                <a:cs typeface="Poppins Medium" panose="02000000000000000000" pitchFamily="2" charset="0"/>
              </a:rPr>
              <a:t>Visueel</a:t>
            </a:r>
            <a:endParaRPr lang="nl-BE" sz="2000" dirty="0">
              <a:solidFill>
                <a:schemeClr val="bg1"/>
              </a:solidFill>
              <a:latin typeface="Poppins Bold" charset="0"/>
              <a:ea typeface="+mj-ea"/>
              <a:cs typeface="+mj-cs"/>
            </a:endParaRPr>
          </a:p>
        </p:txBody>
      </p:sp>
      <p:sp>
        <p:nvSpPr>
          <p:cNvPr id="26" name="Title 4">
            <a:extLst>
              <a:ext uri="{FF2B5EF4-FFF2-40B4-BE49-F238E27FC236}">
                <a16:creationId xmlns:a16="http://schemas.microsoft.com/office/drawing/2014/main" id="{43BC6492-90DE-4778-A28C-B577BE7F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056" y="288942"/>
            <a:ext cx="9145344" cy="1088545"/>
          </a:xfrm>
        </p:spPr>
        <p:txBody>
          <a:bodyPr/>
          <a:lstStyle/>
          <a:p>
            <a:r>
              <a:rPr lang="nl-BE" dirty="0">
                <a:solidFill>
                  <a:srgbClr val="002D74"/>
                </a:solidFill>
              </a:rPr>
              <a:t>Protime</a:t>
            </a:r>
          </a:p>
        </p:txBody>
      </p:sp>
    </p:spTree>
    <p:extLst>
      <p:ext uri="{BB962C8B-B14F-4D97-AF65-F5344CB8AC3E}">
        <p14:creationId xmlns:p14="http://schemas.microsoft.com/office/powerpoint/2010/main" val="1832415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F70A8B-1CBE-4E6D-A0AE-D34706B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056" y="288942"/>
            <a:ext cx="9145344" cy="1088545"/>
          </a:xfrm>
        </p:spPr>
        <p:txBody>
          <a:bodyPr/>
          <a:lstStyle/>
          <a:p>
            <a:r>
              <a:rPr lang="nl-BE" dirty="0">
                <a:solidFill>
                  <a:srgbClr val="002D74"/>
                </a:solidFill>
              </a:rPr>
              <a:t>Doel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01338F-7DF9-4B75-B529-32F4D6490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Vertel iets over het doel van het project:</a:t>
            </a:r>
          </a:p>
          <a:p>
            <a:pPr marL="0" indent="0">
              <a:buNone/>
            </a:pPr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Waarom is er beslist om met Protime te werken? </a:t>
            </a:r>
          </a:p>
          <a:p>
            <a:pPr marL="0" indent="0">
              <a:buNone/>
            </a:pPr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Wat zijn de voordelen?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8D6BBF6-DA43-46A6-AB61-CC1735E09C7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2" r="122"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54A678-2165-465B-913D-074A6626C417}"/>
              </a:ext>
            </a:extLst>
          </p:cNvPr>
          <p:cNvSpPr/>
          <p:nvPr/>
        </p:nvSpPr>
        <p:spPr>
          <a:xfrm>
            <a:off x="6809094" y="5089958"/>
            <a:ext cx="5382906" cy="1768042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600" dirty="0">
                <a:solidFill>
                  <a:schemeClr val="bg1"/>
                </a:solidFill>
                <a:latin typeface="Poppins Bold" charset="0"/>
                <a:ea typeface="+mj-ea"/>
                <a:cs typeface="+mj-cs"/>
              </a:rPr>
              <a:t>Waarom?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000" dirty="0">
                <a:solidFill>
                  <a:schemeClr val="bg1"/>
                </a:solidFill>
                <a:latin typeface="Poppins Medium" panose="02000000000000000000" pitchFamily="2" charset="0"/>
                <a:ea typeface="+mj-ea"/>
                <a:cs typeface="Poppins Medium" panose="02000000000000000000" pitchFamily="2" charset="0"/>
              </a:rPr>
              <a:t>Tekstvorm</a:t>
            </a:r>
          </a:p>
        </p:txBody>
      </p:sp>
    </p:spTree>
    <p:extLst>
      <p:ext uri="{BB962C8B-B14F-4D97-AF65-F5344CB8AC3E}">
        <p14:creationId xmlns:p14="http://schemas.microsoft.com/office/powerpoint/2010/main" val="675115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F70A8B-1CBE-4E6D-A0AE-D34706B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056" y="288942"/>
            <a:ext cx="9145344" cy="1088545"/>
          </a:xfrm>
        </p:spPr>
        <p:txBody>
          <a:bodyPr/>
          <a:lstStyle/>
          <a:p>
            <a:r>
              <a:rPr lang="nl-BE" dirty="0">
                <a:solidFill>
                  <a:srgbClr val="002D74"/>
                </a:solidFill>
              </a:rPr>
              <a:t>Doel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8D6BBF6-DA43-46A6-AB61-CC1735E09C7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2" r="122"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54A678-2165-465B-913D-074A6626C417}"/>
              </a:ext>
            </a:extLst>
          </p:cNvPr>
          <p:cNvSpPr/>
          <p:nvPr/>
        </p:nvSpPr>
        <p:spPr>
          <a:xfrm>
            <a:off x="6809094" y="5089958"/>
            <a:ext cx="5382906" cy="1768042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600" dirty="0">
                <a:solidFill>
                  <a:schemeClr val="bg1"/>
                </a:solidFill>
                <a:latin typeface="Poppins Bold" charset="0"/>
                <a:ea typeface="+mj-ea"/>
                <a:cs typeface="+mj-cs"/>
              </a:rPr>
              <a:t>Waarom?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000" dirty="0">
                <a:solidFill>
                  <a:schemeClr val="bg1"/>
                </a:solidFill>
                <a:latin typeface="Poppins Medium" panose="02000000000000000000" pitchFamily="2" charset="0"/>
                <a:ea typeface="+mj-ea"/>
                <a:cs typeface="Poppins Medium" panose="02000000000000000000" pitchFamily="2" charset="0"/>
              </a:rPr>
              <a:t>Visueel</a:t>
            </a:r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628537C1-1BAF-4DB9-BEA5-51B2EF780F2F}"/>
              </a:ext>
            </a:extLst>
          </p:cNvPr>
          <p:cNvSpPr/>
          <p:nvPr/>
        </p:nvSpPr>
        <p:spPr>
          <a:xfrm>
            <a:off x="2437056" y="3441883"/>
            <a:ext cx="1421608" cy="1421608"/>
          </a:xfrm>
          <a:custGeom>
            <a:avLst/>
            <a:gdLst>
              <a:gd name="connsiteX0" fmla="*/ 0 w 1147239"/>
              <a:gd name="connsiteY0" fmla="*/ 573620 h 1147239"/>
              <a:gd name="connsiteX1" fmla="*/ 573620 w 1147239"/>
              <a:gd name="connsiteY1" fmla="*/ 0 h 1147239"/>
              <a:gd name="connsiteX2" fmla="*/ 1147240 w 1147239"/>
              <a:gd name="connsiteY2" fmla="*/ 573620 h 1147239"/>
              <a:gd name="connsiteX3" fmla="*/ 573620 w 1147239"/>
              <a:gd name="connsiteY3" fmla="*/ 1147240 h 1147239"/>
              <a:gd name="connsiteX4" fmla="*/ 0 w 1147239"/>
              <a:gd name="connsiteY4" fmla="*/ 573620 h 114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239" h="1147239">
                <a:moveTo>
                  <a:pt x="0" y="573620"/>
                </a:moveTo>
                <a:cubicBezTo>
                  <a:pt x="0" y="256818"/>
                  <a:pt x="256818" y="0"/>
                  <a:pt x="573620" y="0"/>
                </a:cubicBezTo>
                <a:cubicBezTo>
                  <a:pt x="890422" y="0"/>
                  <a:pt x="1147240" y="256818"/>
                  <a:pt x="1147240" y="573620"/>
                </a:cubicBezTo>
                <a:cubicBezTo>
                  <a:pt x="1147240" y="890422"/>
                  <a:pt x="890422" y="1147240"/>
                  <a:pt x="573620" y="1147240"/>
                </a:cubicBezTo>
                <a:cubicBezTo>
                  <a:pt x="256818" y="1147240"/>
                  <a:pt x="0" y="890422"/>
                  <a:pt x="0" y="573620"/>
                </a:cubicBezTo>
                <a:close/>
              </a:path>
            </a:pathLst>
          </a:custGeom>
          <a:solidFill>
            <a:srgbClr val="87BD82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225159" tIns="225159" rIns="225159" bIns="225159" numCol="1" spcCol="1270" anchor="ctr" anchorCtr="0">
            <a:no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500" dirty="0">
              <a:solidFill>
                <a:srgbClr val="FFFFFF"/>
              </a:solidFill>
              <a:latin typeface="Poppins Bold" panose="02000000000000000000" pitchFamily="2" charset="0"/>
              <a:cs typeface="Poppins Bold" panose="020000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AB75C9-7371-4F87-92DA-2A31660CA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432" y="3726729"/>
            <a:ext cx="842048" cy="782983"/>
          </a:xfrm>
          <a:prstGeom prst="rect">
            <a:avLst/>
          </a:prstGeom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1D1C14EA-9D23-4ED2-853B-321BC973D795}"/>
              </a:ext>
            </a:extLst>
          </p:cNvPr>
          <p:cNvSpPr txBox="1">
            <a:spLocks/>
          </p:cNvSpPr>
          <p:nvPr/>
        </p:nvSpPr>
        <p:spPr>
          <a:xfrm>
            <a:off x="4228040" y="3606283"/>
            <a:ext cx="3423062" cy="125720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000" dirty="0">
                <a:solidFill>
                  <a:srgbClr val="9B9B9B"/>
                </a:solidFill>
                <a:latin typeface="Poppins Medium" panose="02000000000000000000" pitchFamily="2" charset="0"/>
                <a:cs typeface="Poppins Medium" panose="02000000000000000000" pitchFamily="2" charset="0"/>
              </a:rPr>
              <a:t>Voordeel 1</a:t>
            </a:r>
          </a:p>
          <a:p>
            <a:r>
              <a:rPr lang="nl-BE" sz="2000" dirty="0">
                <a:solidFill>
                  <a:srgbClr val="9B9B9B"/>
                </a:solidFill>
                <a:latin typeface="Poppins Medium" panose="02000000000000000000" pitchFamily="2" charset="0"/>
                <a:cs typeface="Poppins Medium" panose="02000000000000000000" pitchFamily="2" charset="0"/>
              </a:rPr>
              <a:t>Voordeel 2</a:t>
            </a:r>
          </a:p>
          <a:p>
            <a:r>
              <a:rPr lang="nl-BE" sz="2000" dirty="0">
                <a:solidFill>
                  <a:srgbClr val="9B9B9B"/>
                </a:solidFill>
                <a:latin typeface="Poppins Medium" panose="02000000000000000000" pitchFamily="2" charset="0"/>
                <a:cs typeface="Poppins Medium" panose="02000000000000000000" pitchFamily="2" charset="0"/>
              </a:rPr>
              <a:t>Voordeel 3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C5CCDF26-8292-43C5-A2F2-89970AD0228A}"/>
              </a:ext>
            </a:extLst>
          </p:cNvPr>
          <p:cNvSpPr/>
          <p:nvPr/>
        </p:nvSpPr>
        <p:spPr>
          <a:xfrm>
            <a:off x="2437056" y="1610239"/>
            <a:ext cx="1421608" cy="1421608"/>
          </a:xfrm>
          <a:custGeom>
            <a:avLst/>
            <a:gdLst>
              <a:gd name="connsiteX0" fmla="*/ 0 w 1147239"/>
              <a:gd name="connsiteY0" fmla="*/ 573620 h 1147239"/>
              <a:gd name="connsiteX1" fmla="*/ 573620 w 1147239"/>
              <a:gd name="connsiteY1" fmla="*/ 0 h 1147239"/>
              <a:gd name="connsiteX2" fmla="*/ 1147240 w 1147239"/>
              <a:gd name="connsiteY2" fmla="*/ 573620 h 1147239"/>
              <a:gd name="connsiteX3" fmla="*/ 573620 w 1147239"/>
              <a:gd name="connsiteY3" fmla="*/ 1147240 h 1147239"/>
              <a:gd name="connsiteX4" fmla="*/ 0 w 1147239"/>
              <a:gd name="connsiteY4" fmla="*/ 573620 h 114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239" h="1147239">
                <a:moveTo>
                  <a:pt x="0" y="573620"/>
                </a:moveTo>
                <a:cubicBezTo>
                  <a:pt x="0" y="256818"/>
                  <a:pt x="256818" y="0"/>
                  <a:pt x="573620" y="0"/>
                </a:cubicBezTo>
                <a:cubicBezTo>
                  <a:pt x="890422" y="0"/>
                  <a:pt x="1147240" y="256818"/>
                  <a:pt x="1147240" y="573620"/>
                </a:cubicBezTo>
                <a:cubicBezTo>
                  <a:pt x="1147240" y="890422"/>
                  <a:pt x="890422" y="1147240"/>
                  <a:pt x="573620" y="1147240"/>
                </a:cubicBezTo>
                <a:cubicBezTo>
                  <a:pt x="256818" y="1147240"/>
                  <a:pt x="0" y="890422"/>
                  <a:pt x="0" y="573620"/>
                </a:cubicBezTo>
                <a:close/>
              </a:path>
            </a:pathLst>
          </a:custGeom>
          <a:solidFill>
            <a:srgbClr val="005CA3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225159" tIns="225159" rIns="225159" bIns="225159" numCol="1" spcCol="1270" anchor="ctr" anchorCtr="0">
            <a:no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500" dirty="0">
              <a:solidFill>
                <a:srgbClr val="FFFFFF"/>
              </a:solidFill>
              <a:latin typeface="Poppins Bold" panose="02000000000000000000" pitchFamily="2" charset="0"/>
              <a:cs typeface="Poppins Bold" panose="02000000000000000000" pitchFamily="2" charset="0"/>
            </a:endParaRPr>
          </a:p>
        </p:txBody>
      </p:sp>
      <p:pic>
        <p:nvPicPr>
          <p:cNvPr id="15" name="Picture 14" descr="Trophy">
            <a:extLst>
              <a:ext uri="{FF2B5EF4-FFF2-40B4-BE49-F238E27FC236}">
                <a16:creationId xmlns:a16="http://schemas.microsoft.com/office/drawing/2014/main" id="{7AB342AE-9CBE-40D9-9E84-333143518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756368" y="1929551"/>
            <a:ext cx="782983" cy="782983"/>
          </a:xfrm>
          <a:prstGeom prst="rect">
            <a:avLst/>
          </a:prstGeom>
          <a:solidFill>
            <a:srgbClr val="005CA3"/>
          </a:solidFill>
        </p:spPr>
      </p:pic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DE78FA82-4AC4-4ACA-BD10-2D35802DD3B1}"/>
              </a:ext>
            </a:extLst>
          </p:cNvPr>
          <p:cNvSpPr txBox="1">
            <a:spLocks/>
          </p:cNvSpPr>
          <p:nvPr/>
        </p:nvSpPr>
        <p:spPr>
          <a:xfrm>
            <a:off x="4228040" y="1929551"/>
            <a:ext cx="3423062" cy="125720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000" dirty="0">
                <a:solidFill>
                  <a:srgbClr val="9B9B9B"/>
                </a:solidFill>
                <a:latin typeface="Poppins Medium" panose="02000000000000000000" pitchFamily="2" charset="0"/>
                <a:cs typeface="Poppins Medium" panose="02000000000000000000" pitchFamily="2" charset="0"/>
              </a:rPr>
              <a:t>Waarom Protime?</a:t>
            </a:r>
          </a:p>
          <a:p>
            <a:r>
              <a:rPr lang="nl-BE" sz="2000" dirty="0">
                <a:solidFill>
                  <a:srgbClr val="9B9B9B"/>
                </a:solidFill>
                <a:latin typeface="Poppins Medium" panose="02000000000000000000" pitchFamily="2" charset="0"/>
                <a:cs typeface="Poppins Medium" panose="02000000000000000000" pitchFamily="2" charset="0"/>
              </a:rPr>
              <a:t>Doel project?</a:t>
            </a:r>
          </a:p>
        </p:txBody>
      </p:sp>
    </p:spTree>
    <p:extLst>
      <p:ext uri="{BB962C8B-B14F-4D97-AF65-F5344CB8AC3E}">
        <p14:creationId xmlns:p14="http://schemas.microsoft.com/office/powerpoint/2010/main" val="3627121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F70A8B-1CBE-4E6D-A0AE-D34706B36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002D74"/>
                </a:solidFill>
              </a:rPr>
              <a:t>Project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01338F-7DF9-4B75-B529-32F4D6490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Vertel iets over het projectverloop: waar staan we?</a:t>
            </a:r>
          </a:p>
          <a:p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Wat is er reeds gebeurd?</a:t>
            </a:r>
          </a:p>
          <a:p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Wat moet er nog gebeuren?</a:t>
            </a:r>
          </a:p>
          <a:p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Wanneer is de go-live?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6DC3992-3C96-4830-BC0C-7250834C95C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2" r="122"/>
          <a:stretch>
            <a:fillRect/>
          </a:stretch>
        </p:blipFill>
        <p:spPr/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A3FD06-9843-4302-B929-88367FB351BC}"/>
              </a:ext>
            </a:extLst>
          </p:cNvPr>
          <p:cNvSpPr/>
          <p:nvPr/>
        </p:nvSpPr>
        <p:spPr>
          <a:xfrm>
            <a:off x="6809094" y="5089958"/>
            <a:ext cx="5382906" cy="1768042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600" dirty="0">
                <a:solidFill>
                  <a:schemeClr val="bg1"/>
                </a:solidFill>
                <a:latin typeface="Poppins Bold" charset="0"/>
                <a:ea typeface="+mj-ea"/>
                <a:cs typeface="+mj-cs"/>
              </a:rPr>
              <a:t>Hoe?</a:t>
            </a:r>
          </a:p>
          <a:p>
            <a:pPr lvl="0" algn="ctr">
              <a:defRPr/>
            </a:pPr>
            <a:r>
              <a:rPr lang="nl-BE" sz="2000" dirty="0">
                <a:solidFill>
                  <a:schemeClr val="bg1"/>
                </a:solidFill>
                <a:latin typeface="Poppins Medium" panose="02000000000000000000" pitchFamily="2" charset="0"/>
                <a:cs typeface="Poppins Medium" panose="02000000000000000000" pitchFamily="2" charset="0"/>
              </a:rPr>
              <a:t>Tekstvorm</a:t>
            </a:r>
            <a:endParaRPr lang="nl-BE" sz="2000" dirty="0">
              <a:solidFill>
                <a:schemeClr val="bg1"/>
              </a:solidFill>
              <a:latin typeface="Poppins Medium" panose="02000000000000000000" pitchFamily="2" charset="0"/>
              <a:ea typeface="+mj-ea"/>
              <a:cs typeface="Poppins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932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6DC3992-3C96-4830-BC0C-7250834C95C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2" r="122"/>
          <a:stretch>
            <a:fillRect/>
          </a:stretch>
        </p:blipFill>
        <p:spPr/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868505-009D-8240-81D0-6C7C537FA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8287" y="2991485"/>
            <a:ext cx="1725893" cy="21152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37F65E-7A99-D042-9A99-0D604226E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2758" y="2968100"/>
            <a:ext cx="1725893" cy="21169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0C8B05-9292-3A41-B3FD-9A60761BA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5097" y="3017318"/>
            <a:ext cx="1725893" cy="21116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78828F5-4AEC-3F44-936A-3BC42706984B}"/>
              </a:ext>
            </a:extLst>
          </p:cNvPr>
          <p:cNvGrpSpPr/>
          <p:nvPr/>
        </p:nvGrpSpPr>
        <p:grpSpPr>
          <a:xfrm>
            <a:off x="2475097" y="2160208"/>
            <a:ext cx="2019378" cy="857110"/>
            <a:chOff x="1030288" y="3184525"/>
            <a:chExt cx="1922463" cy="815975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5ACFCD31-3FEC-F34F-A2ED-FD4352B78D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288" y="3184525"/>
              <a:ext cx="1922463" cy="650875"/>
            </a:xfrm>
            <a:custGeom>
              <a:avLst/>
              <a:gdLst>
                <a:gd name="T0" fmla="*/ 1211 w 1211"/>
                <a:gd name="T1" fmla="*/ 0 h 410"/>
                <a:gd name="T2" fmla="*/ 1035 w 1211"/>
                <a:gd name="T3" fmla="*/ 410 h 410"/>
                <a:gd name="T4" fmla="*/ 0 w 1211"/>
                <a:gd name="T5" fmla="*/ 410 h 410"/>
                <a:gd name="T6" fmla="*/ 329 w 1211"/>
                <a:gd name="T7" fmla="*/ 0 h 410"/>
                <a:gd name="T8" fmla="*/ 1211 w 1211"/>
                <a:gd name="T9" fmla="*/ 0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1" h="410">
                  <a:moveTo>
                    <a:pt x="1211" y="0"/>
                  </a:moveTo>
                  <a:lnTo>
                    <a:pt x="1035" y="410"/>
                  </a:lnTo>
                  <a:lnTo>
                    <a:pt x="0" y="410"/>
                  </a:lnTo>
                  <a:lnTo>
                    <a:pt x="329" y="0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8CB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11018C0-5908-494C-A165-F87118FBF0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288" y="3835400"/>
              <a:ext cx="1643063" cy="165100"/>
            </a:xfrm>
            <a:prstGeom prst="rect">
              <a:avLst/>
            </a:prstGeom>
            <a:solidFill>
              <a:srgbClr val="5290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D85F69EB-6142-904D-A24F-87201E39C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351" y="3184525"/>
              <a:ext cx="279400" cy="815975"/>
            </a:xfrm>
            <a:custGeom>
              <a:avLst/>
              <a:gdLst>
                <a:gd name="T0" fmla="*/ 0 w 176"/>
                <a:gd name="T1" fmla="*/ 410 h 514"/>
                <a:gd name="T2" fmla="*/ 0 w 176"/>
                <a:gd name="T3" fmla="*/ 514 h 514"/>
                <a:gd name="T4" fmla="*/ 176 w 176"/>
                <a:gd name="T5" fmla="*/ 99 h 514"/>
                <a:gd name="T6" fmla="*/ 176 w 176"/>
                <a:gd name="T7" fmla="*/ 0 h 514"/>
                <a:gd name="T8" fmla="*/ 0 w 176"/>
                <a:gd name="T9" fmla="*/ 41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514">
                  <a:moveTo>
                    <a:pt x="0" y="410"/>
                  </a:moveTo>
                  <a:lnTo>
                    <a:pt x="0" y="514"/>
                  </a:lnTo>
                  <a:lnTo>
                    <a:pt x="176" y="99"/>
                  </a:lnTo>
                  <a:lnTo>
                    <a:pt x="176" y="0"/>
                  </a:lnTo>
                  <a:lnTo>
                    <a:pt x="0" y="410"/>
                  </a:lnTo>
                  <a:close/>
                </a:path>
              </a:pathLst>
            </a:custGeom>
            <a:solidFill>
              <a:srgbClr val="326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4E73B34-A3F5-C942-8F16-B46EC00A4927}"/>
              </a:ext>
            </a:extLst>
          </p:cNvPr>
          <p:cNvGrpSpPr/>
          <p:nvPr/>
        </p:nvGrpSpPr>
        <p:grpSpPr>
          <a:xfrm>
            <a:off x="5142575" y="2208889"/>
            <a:ext cx="1710885" cy="782596"/>
            <a:chOff x="2867026" y="2582863"/>
            <a:chExt cx="1628775" cy="745037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5012FDB0-EA32-1242-B582-AFA17D5CB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7026" y="2582863"/>
              <a:ext cx="1628775" cy="579437"/>
            </a:xfrm>
            <a:custGeom>
              <a:avLst/>
              <a:gdLst>
                <a:gd name="T0" fmla="*/ 1026 w 1026"/>
                <a:gd name="T1" fmla="*/ 0 h 365"/>
                <a:gd name="T2" fmla="*/ 1026 w 1026"/>
                <a:gd name="T3" fmla="*/ 365 h 365"/>
                <a:gd name="T4" fmla="*/ 0 w 1026"/>
                <a:gd name="T5" fmla="*/ 365 h 365"/>
                <a:gd name="T6" fmla="*/ 153 w 1026"/>
                <a:gd name="T7" fmla="*/ 0 h 365"/>
                <a:gd name="T8" fmla="*/ 1026 w 1026"/>
                <a:gd name="T9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6" h="365">
                  <a:moveTo>
                    <a:pt x="1026" y="0"/>
                  </a:moveTo>
                  <a:lnTo>
                    <a:pt x="1026" y="365"/>
                  </a:lnTo>
                  <a:lnTo>
                    <a:pt x="0" y="365"/>
                  </a:lnTo>
                  <a:lnTo>
                    <a:pt x="153" y="0"/>
                  </a:lnTo>
                  <a:lnTo>
                    <a:pt x="1026" y="0"/>
                  </a:lnTo>
                  <a:close/>
                </a:path>
              </a:pathLst>
            </a:custGeom>
            <a:solidFill>
              <a:srgbClr val="3F8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9">
              <a:extLst>
                <a:ext uri="{FF2B5EF4-FFF2-40B4-BE49-F238E27FC236}">
                  <a16:creationId xmlns:a16="http://schemas.microsoft.com/office/drawing/2014/main" id="{6B436B26-2E9E-3346-9F5E-3786A5170B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7026" y="3162300"/>
              <a:ext cx="1628775" cy="165600"/>
            </a:xfrm>
            <a:prstGeom prst="rect">
              <a:avLst/>
            </a:prstGeom>
            <a:solidFill>
              <a:srgbClr val="326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2BFADA2-399A-0047-A8D8-657FB85ACC08}"/>
              </a:ext>
            </a:extLst>
          </p:cNvPr>
          <p:cNvGrpSpPr/>
          <p:nvPr/>
        </p:nvGrpSpPr>
        <p:grpSpPr>
          <a:xfrm>
            <a:off x="7796690" y="2221486"/>
            <a:ext cx="1712553" cy="746614"/>
            <a:chOff x="4638676" y="2123406"/>
            <a:chExt cx="1630363" cy="710782"/>
          </a:xfrm>
        </p:grpSpPr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1DD47DCD-CED6-0241-A454-13D7B3E80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676" y="2123406"/>
              <a:ext cx="1630363" cy="550862"/>
            </a:xfrm>
            <a:custGeom>
              <a:avLst/>
              <a:gdLst>
                <a:gd name="T0" fmla="*/ 0 w 1027"/>
                <a:gd name="T1" fmla="*/ 0 h 347"/>
                <a:gd name="T2" fmla="*/ 0 w 1027"/>
                <a:gd name="T3" fmla="*/ 347 h 347"/>
                <a:gd name="T4" fmla="*/ 1027 w 1027"/>
                <a:gd name="T5" fmla="*/ 347 h 347"/>
                <a:gd name="T6" fmla="*/ 869 w 1027"/>
                <a:gd name="T7" fmla="*/ 0 h 347"/>
                <a:gd name="T8" fmla="*/ 0 w 1027"/>
                <a:gd name="T9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7" h="347">
                  <a:moveTo>
                    <a:pt x="0" y="0"/>
                  </a:moveTo>
                  <a:lnTo>
                    <a:pt x="0" y="347"/>
                  </a:lnTo>
                  <a:lnTo>
                    <a:pt x="1027" y="347"/>
                  </a:lnTo>
                  <a:lnTo>
                    <a:pt x="8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6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Rectangle 14">
              <a:extLst>
                <a:ext uri="{FF2B5EF4-FFF2-40B4-BE49-F238E27FC236}">
                  <a16:creationId xmlns:a16="http://schemas.microsoft.com/office/drawing/2014/main" id="{AD84940C-C59F-E44F-8186-82EEADFA02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8676" y="2668588"/>
              <a:ext cx="1630363" cy="165600"/>
            </a:xfrm>
            <a:prstGeom prst="rect">
              <a:avLst/>
            </a:prstGeom>
            <a:solidFill>
              <a:srgbClr val="2042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5E6E182A-D76D-7943-A28D-8AFBB7A7C732}"/>
              </a:ext>
            </a:extLst>
          </p:cNvPr>
          <p:cNvSpPr/>
          <p:nvPr/>
        </p:nvSpPr>
        <p:spPr>
          <a:xfrm>
            <a:off x="5146150" y="3183799"/>
            <a:ext cx="1717012" cy="1033232"/>
          </a:xfrm>
          <a:prstGeom prst="rect">
            <a:avLst/>
          </a:prstGeom>
        </p:spPr>
        <p:txBody>
          <a:bodyPr wrap="square" lIns="91440" rIns="91440" bIns="45720">
            <a:spAutoFit/>
          </a:bodyPr>
          <a:lstStyle/>
          <a:p>
            <a:pPr algn="ctr"/>
            <a:r>
              <a:rPr lang="en-US" sz="1600" b="1" dirty="0">
                <a:solidFill>
                  <a:srgbClr val="005CA3"/>
                </a:solidFill>
                <a:latin typeface="Poppins" charset="0"/>
                <a:ea typeface="Poppins" charset="0"/>
                <a:cs typeface="Poppins" charset="0"/>
              </a:rPr>
              <a:t>To do</a:t>
            </a:r>
          </a:p>
          <a:p>
            <a:pPr algn="ctr"/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Fase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</a:t>
            </a:r>
          </a:p>
          <a:p>
            <a:pPr algn="ctr"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Fase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0F3A79B-E94C-D64F-AE9C-EC6B2306919A}"/>
              </a:ext>
            </a:extLst>
          </p:cNvPr>
          <p:cNvSpPr/>
          <p:nvPr/>
        </p:nvSpPr>
        <p:spPr>
          <a:xfrm>
            <a:off x="7803415" y="3209213"/>
            <a:ext cx="1698424" cy="1033232"/>
          </a:xfrm>
          <a:prstGeom prst="rect">
            <a:avLst/>
          </a:prstGeom>
        </p:spPr>
        <p:txBody>
          <a:bodyPr wrap="square" lIns="91440" rIns="91440" bIns="45720">
            <a:spAutoFit/>
          </a:bodyPr>
          <a:lstStyle/>
          <a:p>
            <a:pPr algn="ctr"/>
            <a:r>
              <a:rPr lang="en-US" sz="1600" b="1" dirty="0">
                <a:solidFill>
                  <a:srgbClr val="002D74"/>
                </a:solidFill>
                <a:latin typeface="Poppins" charset="0"/>
                <a:ea typeface="Poppins" charset="0"/>
                <a:cs typeface="Poppins" charset="0"/>
              </a:rPr>
              <a:t>Go-live</a:t>
            </a:r>
          </a:p>
          <a:p>
            <a:pPr algn="ctr"/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Datum</a:t>
            </a:r>
          </a:p>
          <a:p>
            <a:pPr algn="ctr">
              <a:lnSpc>
                <a:spcPct val="150000"/>
              </a:lnSpc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86A78D8-5939-BC40-96DB-411D895A9723}"/>
              </a:ext>
            </a:extLst>
          </p:cNvPr>
          <p:cNvCxnSpPr>
            <a:cxnSpLocks/>
          </p:cNvCxnSpPr>
          <p:nvPr/>
        </p:nvCxnSpPr>
        <p:spPr>
          <a:xfrm>
            <a:off x="6054389" y="1934543"/>
            <a:ext cx="1" cy="572415"/>
          </a:xfrm>
          <a:prstGeom prst="straightConnector1">
            <a:avLst/>
          </a:prstGeom>
          <a:ln w="9525" cmpd="sng">
            <a:solidFill>
              <a:schemeClr val="tx1"/>
            </a:solidFill>
            <a:tailEnd type="oval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D454CF4-9AD6-1547-8845-A0896357DD3E}"/>
              </a:ext>
            </a:extLst>
          </p:cNvPr>
          <p:cNvCxnSpPr>
            <a:cxnSpLocks/>
          </p:cNvCxnSpPr>
          <p:nvPr/>
        </p:nvCxnSpPr>
        <p:spPr>
          <a:xfrm>
            <a:off x="3502427" y="1952097"/>
            <a:ext cx="0" cy="554861"/>
          </a:xfrm>
          <a:prstGeom prst="straightConnector1">
            <a:avLst/>
          </a:prstGeom>
          <a:ln w="9525" cmpd="sng">
            <a:solidFill>
              <a:schemeClr val="tx1"/>
            </a:solidFill>
            <a:tailEnd type="oval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12">
            <a:extLst>
              <a:ext uri="{FF2B5EF4-FFF2-40B4-BE49-F238E27FC236}">
                <a16:creationId xmlns:a16="http://schemas.microsoft.com/office/drawing/2014/main" id="{8976F45F-B95E-234C-A325-C3AED737C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0287" y="1287803"/>
            <a:ext cx="697772" cy="697772"/>
          </a:xfrm>
          <a:prstGeom prst="ellipse">
            <a:avLst/>
          </a:prstGeom>
          <a:solidFill>
            <a:srgbClr val="3F84C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Oval 12">
            <a:extLst>
              <a:ext uri="{FF2B5EF4-FFF2-40B4-BE49-F238E27FC236}">
                <a16:creationId xmlns:a16="http://schemas.microsoft.com/office/drawing/2014/main" id="{B88CD853-3032-C646-8187-D8F3AB3FE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6830" y="1300274"/>
            <a:ext cx="697772" cy="697772"/>
          </a:xfrm>
          <a:prstGeom prst="ellipse">
            <a:avLst/>
          </a:prstGeom>
          <a:solidFill>
            <a:srgbClr val="005CA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6052C85-F118-3C45-B59B-0AD8D38F13A7}"/>
              </a:ext>
            </a:extLst>
          </p:cNvPr>
          <p:cNvCxnSpPr>
            <a:cxnSpLocks/>
          </p:cNvCxnSpPr>
          <p:nvPr/>
        </p:nvCxnSpPr>
        <p:spPr>
          <a:xfrm>
            <a:off x="8530126" y="1944780"/>
            <a:ext cx="1" cy="572415"/>
          </a:xfrm>
          <a:prstGeom prst="straightConnector1">
            <a:avLst/>
          </a:prstGeom>
          <a:ln w="9525" cmpd="sng">
            <a:solidFill>
              <a:schemeClr val="tx1"/>
            </a:solidFill>
            <a:tailEnd type="oval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12">
            <a:extLst>
              <a:ext uri="{FF2B5EF4-FFF2-40B4-BE49-F238E27FC236}">
                <a16:creationId xmlns:a16="http://schemas.microsoft.com/office/drawing/2014/main" id="{9CF1192E-7D7B-FE44-8E2A-EE2924BDA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182" y="1303584"/>
            <a:ext cx="697770" cy="697772"/>
          </a:xfrm>
          <a:prstGeom prst="ellipse">
            <a:avLst/>
          </a:prstGeom>
          <a:solidFill>
            <a:srgbClr val="002D7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A9EA2754-F514-7148-9E61-68541E362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8232" y="1245749"/>
            <a:ext cx="775547" cy="77554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BA0E9EF-FA2E-9D47-A2FB-BF5088F82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797" y="1218241"/>
            <a:ext cx="861838" cy="86183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833912F-4139-D547-B75D-04250622A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511" y="1511985"/>
            <a:ext cx="348632" cy="265479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A73BF4B4-C21D-4D95-BC4A-57B633445C37}"/>
              </a:ext>
            </a:extLst>
          </p:cNvPr>
          <p:cNvSpPr/>
          <p:nvPr/>
        </p:nvSpPr>
        <p:spPr>
          <a:xfrm>
            <a:off x="2458285" y="3209213"/>
            <a:ext cx="1717012" cy="1033232"/>
          </a:xfrm>
          <a:prstGeom prst="rect">
            <a:avLst/>
          </a:prstGeom>
        </p:spPr>
        <p:txBody>
          <a:bodyPr wrap="square" lIns="91440" rIns="91440" bIns="45720">
            <a:spAutoFit/>
          </a:bodyPr>
          <a:lstStyle/>
          <a:p>
            <a:pPr algn="ctr"/>
            <a:r>
              <a:rPr lang="en-US" sz="1600" b="1" dirty="0">
                <a:solidFill>
                  <a:srgbClr val="3F84C5"/>
                </a:solidFill>
                <a:latin typeface="Poppins" charset="0"/>
                <a:ea typeface="Poppins" charset="0"/>
                <a:cs typeface="Poppins" charset="0"/>
              </a:rPr>
              <a:t>Done</a:t>
            </a:r>
          </a:p>
          <a:p>
            <a:pPr algn="ctr"/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Fase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</a:t>
            </a:r>
          </a:p>
          <a:p>
            <a:pPr algn="ctr"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Fase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2266AE-A010-4C63-AD8D-DBD1D11FB6B5}"/>
              </a:ext>
            </a:extLst>
          </p:cNvPr>
          <p:cNvSpPr/>
          <p:nvPr/>
        </p:nvSpPr>
        <p:spPr>
          <a:xfrm>
            <a:off x="6809094" y="5089958"/>
            <a:ext cx="5382906" cy="1768042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600" dirty="0">
                <a:solidFill>
                  <a:schemeClr val="bg1"/>
                </a:solidFill>
                <a:latin typeface="Poppins Bold" charset="0"/>
                <a:ea typeface="+mj-ea"/>
                <a:cs typeface="+mj-cs"/>
              </a:rPr>
              <a:t>Hoe?</a:t>
            </a:r>
          </a:p>
          <a:p>
            <a:pPr lvl="0" algn="ctr">
              <a:defRPr/>
            </a:pPr>
            <a:r>
              <a:rPr lang="nl-BE" sz="2000" dirty="0">
                <a:solidFill>
                  <a:schemeClr val="bg1"/>
                </a:solidFill>
                <a:latin typeface="Poppins Medium" panose="02000000000000000000" pitchFamily="2" charset="0"/>
                <a:cs typeface="Poppins Medium" panose="02000000000000000000" pitchFamily="2" charset="0"/>
              </a:rPr>
              <a:t>Visueel</a:t>
            </a:r>
            <a:endParaRPr lang="nl-BE" sz="2000" dirty="0">
              <a:solidFill>
                <a:schemeClr val="bg1"/>
              </a:solidFill>
              <a:latin typeface="Poppins Bold" charset="0"/>
              <a:ea typeface="+mj-ea"/>
              <a:cs typeface="+mj-cs"/>
            </a:endParaRPr>
          </a:p>
        </p:txBody>
      </p:sp>
      <p:sp>
        <p:nvSpPr>
          <p:cNvPr id="34" name="Title 4">
            <a:extLst>
              <a:ext uri="{FF2B5EF4-FFF2-40B4-BE49-F238E27FC236}">
                <a16:creationId xmlns:a16="http://schemas.microsoft.com/office/drawing/2014/main" id="{5FBC75D2-BF3F-4222-AB95-11666F26F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056" y="288942"/>
            <a:ext cx="9145344" cy="1088545"/>
          </a:xfrm>
        </p:spPr>
        <p:txBody>
          <a:bodyPr/>
          <a:lstStyle/>
          <a:p>
            <a:r>
              <a:rPr lang="nl-BE" dirty="0">
                <a:solidFill>
                  <a:srgbClr val="002D74"/>
                </a:solidFill>
              </a:rPr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317175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1111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111">
                                          <p:cBhvr additive="base">
                                            <p:cTn id="7" dur="9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111">
                                          <p:cBhvr additive="base">
                                            <p:cTn id="8" dur="9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1111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111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111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1111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111">
                                          <p:cBhvr additive="base">
                                            <p:cTn id="15" dur="11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111">
                                          <p:cBhvr additive="base">
                                            <p:cTn id="16" dur="11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2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4" grpId="0" animBg="1"/>
          <p:bldP spid="16" grpId="0" animBg="1"/>
          <p:bldP spid="32" grpId="0"/>
          <p:bldP spid="33" grpId="0"/>
          <p:bldP spid="4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2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4" grpId="0" animBg="1"/>
          <p:bldP spid="16" grpId="0" animBg="1"/>
          <p:bldP spid="32" grpId="0"/>
          <p:bldP spid="33" grpId="0"/>
          <p:bldP spid="41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F70A8B-1CBE-4E6D-A0AE-D34706B36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002D74"/>
                </a:solidFill>
              </a:rPr>
              <a:t>Toepassing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01338F-7DF9-4B75-B529-32F4D6490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Vertel iets over de regels die van toepassing zullen zijn</a:t>
            </a:r>
          </a:p>
          <a:p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Kerntijden?</a:t>
            </a:r>
          </a:p>
          <a:p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Glijtijdregels?</a:t>
            </a:r>
          </a:p>
          <a:p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Thuiswerk?</a:t>
            </a:r>
          </a:p>
          <a:p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…</a:t>
            </a: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33178C-EB5A-4A55-AA83-AB62BE1628C5}"/>
              </a:ext>
            </a:extLst>
          </p:cNvPr>
          <p:cNvSpPr/>
          <p:nvPr/>
        </p:nvSpPr>
        <p:spPr>
          <a:xfrm>
            <a:off x="6809094" y="5089958"/>
            <a:ext cx="5382906" cy="1768042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600" dirty="0">
                <a:solidFill>
                  <a:schemeClr val="bg1"/>
                </a:solidFill>
                <a:latin typeface="Poppins Bold" charset="0"/>
                <a:ea typeface="+mj-ea"/>
                <a:cs typeface="+mj-cs"/>
              </a:rPr>
              <a:t>Concreet?</a:t>
            </a:r>
          </a:p>
          <a:p>
            <a:pPr lvl="0" algn="ctr">
              <a:defRPr/>
            </a:pPr>
            <a:r>
              <a:rPr lang="nl-BE" sz="2000" dirty="0">
                <a:solidFill>
                  <a:schemeClr val="bg1"/>
                </a:solidFill>
                <a:latin typeface="Poppins Medium" panose="02000000000000000000" pitchFamily="2" charset="0"/>
                <a:cs typeface="Poppins Medium" panose="02000000000000000000" pitchFamily="2" charset="0"/>
              </a:rPr>
              <a:t>Tekstvorm</a:t>
            </a:r>
            <a:endParaRPr lang="nl-BE" sz="2000" dirty="0">
              <a:solidFill>
                <a:schemeClr val="bg1"/>
              </a:solidFill>
              <a:latin typeface="Poppins Bold" charset="0"/>
              <a:ea typeface="+mj-ea"/>
              <a:cs typeface="+mj-cs"/>
            </a:endParaRPr>
          </a:p>
        </p:txBody>
      </p:sp>
      <p:pic>
        <p:nvPicPr>
          <p:cNvPr id="7" name="Picture Placeholder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106E3BA-4DA8-4FB4-B728-6BB3240806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2" r="1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89729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2932C684-4D9A-244D-BEC2-6FC97051F7F7}"/>
              </a:ext>
            </a:extLst>
          </p:cNvPr>
          <p:cNvGrpSpPr/>
          <p:nvPr/>
        </p:nvGrpSpPr>
        <p:grpSpPr>
          <a:xfrm>
            <a:off x="2152780" y="1557451"/>
            <a:ext cx="8060574" cy="3371626"/>
            <a:chOff x="3196389" y="1483554"/>
            <a:chExt cx="6939844" cy="2902840"/>
          </a:xfrm>
        </p:grpSpPr>
        <p:sp>
          <p:nvSpPr>
            <p:cNvPr id="17" name="Parallelogram 4">
              <a:extLst>
                <a:ext uri="{FF2B5EF4-FFF2-40B4-BE49-F238E27FC236}">
                  <a16:creationId xmlns:a16="http://schemas.microsoft.com/office/drawing/2014/main" id="{6819AC1D-D0C9-C54E-A202-22636C75D957}"/>
                </a:ext>
              </a:extLst>
            </p:cNvPr>
            <p:cNvSpPr/>
            <p:nvPr/>
          </p:nvSpPr>
          <p:spPr>
            <a:xfrm flipH="1">
              <a:off x="5042259" y="1667344"/>
              <a:ext cx="1485165" cy="1188132"/>
            </a:xfrm>
            <a:custGeom>
              <a:avLst/>
              <a:gdLst>
                <a:gd name="connsiteX0" fmla="*/ 0 w 2808312"/>
                <a:gd name="connsiteY0" fmla="*/ 1584176 h 1584176"/>
                <a:gd name="connsiteX1" fmla="*/ 948494 w 2808312"/>
                <a:gd name="connsiteY1" fmla="*/ 0 h 1584176"/>
                <a:gd name="connsiteX2" fmla="*/ 2808312 w 2808312"/>
                <a:gd name="connsiteY2" fmla="*/ 0 h 1584176"/>
                <a:gd name="connsiteX3" fmla="*/ 1859818 w 2808312"/>
                <a:gd name="connsiteY3" fmla="*/ 1584176 h 1584176"/>
                <a:gd name="connsiteX4" fmla="*/ 0 w 2808312"/>
                <a:gd name="connsiteY4" fmla="*/ 1584176 h 1584176"/>
                <a:gd name="connsiteX0" fmla="*/ 1859818 w 2808312"/>
                <a:gd name="connsiteY0" fmla="*/ 1584176 h 1675616"/>
                <a:gd name="connsiteX1" fmla="*/ 0 w 2808312"/>
                <a:gd name="connsiteY1" fmla="*/ 1584176 h 1675616"/>
                <a:gd name="connsiteX2" fmla="*/ 948494 w 2808312"/>
                <a:gd name="connsiteY2" fmla="*/ 0 h 1675616"/>
                <a:gd name="connsiteX3" fmla="*/ 2808312 w 2808312"/>
                <a:gd name="connsiteY3" fmla="*/ 0 h 1675616"/>
                <a:gd name="connsiteX4" fmla="*/ 1951258 w 2808312"/>
                <a:gd name="connsiteY4" fmla="*/ 1675616 h 1675616"/>
                <a:gd name="connsiteX0" fmla="*/ 1859818 w 2808312"/>
                <a:gd name="connsiteY0" fmla="*/ 1584176 h 1584176"/>
                <a:gd name="connsiteX1" fmla="*/ 0 w 2808312"/>
                <a:gd name="connsiteY1" fmla="*/ 1584176 h 1584176"/>
                <a:gd name="connsiteX2" fmla="*/ 948494 w 2808312"/>
                <a:gd name="connsiteY2" fmla="*/ 0 h 1584176"/>
                <a:gd name="connsiteX3" fmla="*/ 2808312 w 2808312"/>
                <a:gd name="connsiteY3" fmla="*/ 0 h 1584176"/>
                <a:gd name="connsiteX0" fmla="*/ 0 w 2808312"/>
                <a:gd name="connsiteY0" fmla="*/ 1584176 h 1584176"/>
                <a:gd name="connsiteX1" fmla="*/ 948494 w 2808312"/>
                <a:gd name="connsiteY1" fmla="*/ 0 h 1584176"/>
                <a:gd name="connsiteX2" fmla="*/ 2808312 w 2808312"/>
                <a:gd name="connsiteY2" fmla="*/ 0 h 1584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08312" h="1584176">
                  <a:moveTo>
                    <a:pt x="0" y="1584176"/>
                  </a:moveTo>
                  <a:lnTo>
                    <a:pt x="948494" y="0"/>
                  </a:lnTo>
                  <a:lnTo>
                    <a:pt x="2808312" y="0"/>
                  </a:lnTo>
                </a:path>
              </a:pathLst>
            </a:custGeom>
            <a:noFill/>
            <a:ln w="6350">
              <a:solidFill>
                <a:srgbClr val="13283B">
                  <a:alpha val="50000"/>
                </a:srgbClr>
              </a:solidFill>
              <a:tailEnd type="oval" w="lg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Parallelogram 4">
              <a:extLst>
                <a:ext uri="{FF2B5EF4-FFF2-40B4-BE49-F238E27FC236}">
                  <a16:creationId xmlns:a16="http://schemas.microsoft.com/office/drawing/2014/main" id="{E36BF5AE-D06F-0343-A555-7A3A6C7842FE}"/>
                </a:ext>
              </a:extLst>
            </p:cNvPr>
            <p:cNvSpPr/>
            <p:nvPr/>
          </p:nvSpPr>
          <p:spPr>
            <a:xfrm flipH="1" flipV="1">
              <a:off x="5042259" y="3017494"/>
              <a:ext cx="1485165" cy="1188132"/>
            </a:xfrm>
            <a:custGeom>
              <a:avLst/>
              <a:gdLst>
                <a:gd name="connsiteX0" fmla="*/ 0 w 2808312"/>
                <a:gd name="connsiteY0" fmla="*/ 1584176 h 1584176"/>
                <a:gd name="connsiteX1" fmla="*/ 948494 w 2808312"/>
                <a:gd name="connsiteY1" fmla="*/ 0 h 1584176"/>
                <a:gd name="connsiteX2" fmla="*/ 2808312 w 2808312"/>
                <a:gd name="connsiteY2" fmla="*/ 0 h 1584176"/>
                <a:gd name="connsiteX3" fmla="*/ 1859818 w 2808312"/>
                <a:gd name="connsiteY3" fmla="*/ 1584176 h 1584176"/>
                <a:gd name="connsiteX4" fmla="*/ 0 w 2808312"/>
                <a:gd name="connsiteY4" fmla="*/ 1584176 h 1584176"/>
                <a:gd name="connsiteX0" fmla="*/ 1859818 w 2808312"/>
                <a:gd name="connsiteY0" fmla="*/ 1584176 h 1675616"/>
                <a:gd name="connsiteX1" fmla="*/ 0 w 2808312"/>
                <a:gd name="connsiteY1" fmla="*/ 1584176 h 1675616"/>
                <a:gd name="connsiteX2" fmla="*/ 948494 w 2808312"/>
                <a:gd name="connsiteY2" fmla="*/ 0 h 1675616"/>
                <a:gd name="connsiteX3" fmla="*/ 2808312 w 2808312"/>
                <a:gd name="connsiteY3" fmla="*/ 0 h 1675616"/>
                <a:gd name="connsiteX4" fmla="*/ 1951258 w 2808312"/>
                <a:gd name="connsiteY4" fmla="*/ 1675616 h 1675616"/>
                <a:gd name="connsiteX0" fmla="*/ 1859818 w 2808312"/>
                <a:gd name="connsiteY0" fmla="*/ 1584176 h 1584176"/>
                <a:gd name="connsiteX1" fmla="*/ 0 w 2808312"/>
                <a:gd name="connsiteY1" fmla="*/ 1584176 h 1584176"/>
                <a:gd name="connsiteX2" fmla="*/ 948494 w 2808312"/>
                <a:gd name="connsiteY2" fmla="*/ 0 h 1584176"/>
                <a:gd name="connsiteX3" fmla="*/ 2808312 w 2808312"/>
                <a:gd name="connsiteY3" fmla="*/ 0 h 1584176"/>
                <a:gd name="connsiteX0" fmla="*/ 0 w 2808312"/>
                <a:gd name="connsiteY0" fmla="*/ 1584176 h 1584176"/>
                <a:gd name="connsiteX1" fmla="*/ 948494 w 2808312"/>
                <a:gd name="connsiteY1" fmla="*/ 0 h 1584176"/>
                <a:gd name="connsiteX2" fmla="*/ 2808312 w 2808312"/>
                <a:gd name="connsiteY2" fmla="*/ 0 h 1584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08312" h="1584176">
                  <a:moveTo>
                    <a:pt x="0" y="1584176"/>
                  </a:moveTo>
                  <a:lnTo>
                    <a:pt x="948494" y="0"/>
                  </a:lnTo>
                  <a:lnTo>
                    <a:pt x="2808312" y="0"/>
                  </a:lnTo>
                </a:path>
              </a:pathLst>
            </a:custGeom>
            <a:noFill/>
            <a:ln w="6350">
              <a:solidFill>
                <a:srgbClr val="13283B">
                  <a:alpha val="50000"/>
                </a:srgbClr>
              </a:solidFill>
              <a:tailEnd type="oval" w="lg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6690A9E-2D41-1D46-A856-128CBA82C0B0}"/>
                </a:ext>
              </a:extLst>
            </p:cNvPr>
            <p:cNvCxnSpPr/>
            <p:nvPr/>
          </p:nvCxnSpPr>
          <p:spPr>
            <a:xfrm flipH="1" flipV="1">
              <a:off x="5042260" y="2990490"/>
              <a:ext cx="801524" cy="0"/>
            </a:xfrm>
            <a:prstGeom prst="line">
              <a:avLst/>
            </a:prstGeom>
            <a:noFill/>
            <a:ln w="6350">
              <a:solidFill>
                <a:srgbClr val="13283B">
                  <a:alpha val="50000"/>
                </a:srgbClr>
              </a:solidFill>
              <a:tailEnd type="oval" w="lg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0" name="Parallelogram 4">
              <a:extLst>
                <a:ext uri="{FF2B5EF4-FFF2-40B4-BE49-F238E27FC236}">
                  <a16:creationId xmlns:a16="http://schemas.microsoft.com/office/drawing/2014/main" id="{FE4D61D7-EF5B-E741-97C7-00BF6189B70A}"/>
                </a:ext>
              </a:extLst>
            </p:cNvPr>
            <p:cNvSpPr/>
            <p:nvPr/>
          </p:nvSpPr>
          <p:spPr>
            <a:xfrm>
              <a:off x="6701265" y="1655047"/>
              <a:ext cx="1485165" cy="1188132"/>
            </a:xfrm>
            <a:custGeom>
              <a:avLst/>
              <a:gdLst>
                <a:gd name="connsiteX0" fmla="*/ 0 w 2808312"/>
                <a:gd name="connsiteY0" fmla="*/ 1584176 h 1584176"/>
                <a:gd name="connsiteX1" fmla="*/ 948494 w 2808312"/>
                <a:gd name="connsiteY1" fmla="*/ 0 h 1584176"/>
                <a:gd name="connsiteX2" fmla="*/ 2808312 w 2808312"/>
                <a:gd name="connsiteY2" fmla="*/ 0 h 1584176"/>
                <a:gd name="connsiteX3" fmla="*/ 1859818 w 2808312"/>
                <a:gd name="connsiteY3" fmla="*/ 1584176 h 1584176"/>
                <a:gd name="connsiteX4" fmla="*/ 0 w 2808312"/>
                <a:gd name="connsiteY4" fmla="*/ 1584176 h 1584176"/>
                <a:gd name="connsiteX0" fmla="*/ 1859818 w 2808312"/>
                <a:gd name="connsiteY0" fmla="*/ 1584176 h 1675616"/>
                <a:gd name="connsiteX1" fmla="*/ 0 w 2808312"/>
                <a:gd name="connsiteY1" fmla="*/ 1584176 h 1675616"/>
                <a:gd name="connsiteX2" fmla="*/ 948494 w 2808312"/>
                <a:gd name="connsiteY2" fmla="*/ 0 h 1675616"/>
                <a:gd name="connsiteX3" fmla="*/ 2808312 w 2808312"/>
                <a:gd name="connsiteY3" fmla="*/ 0 h 1675616"/>
                <a:gd name="connsiteX4" fmla="*/ 1951258 w 2808312"/>
                <a:gd name="connsiteY4" fmla="*/ 1675616 h 1675616"/>
                <a:gd name="connsiteX0" fmla="*/ 1859818 w 2808312"/>
                <a:gd name="connsiteY0" fmla="*/ 1584176 h 1584176"/>
                <a:gd name="connsiteX1" fmla="*/ 0 w 2808312"/>
                <a:gd name="connsiteY1" fmla="*/ 1584176 h 1584176"/>
                <a:gd name="connsiteX2" fmla="*/ 948494 w 2808312"/>
                <a:gd name="connsiteY2" fmla="*/ 0 h 1584176"/>
                <a:gd name="connsiteX3" fmla="*/ 2808312 w 2808312"/>
                <a:gd name="connsiteY3" fmla="*/ 0 h 1584176"/>
                <a:gd name="connsiteX0" fmla="*/ 0 w 2808312"/>
                <a:gd name="connsiteY0" fmla="*/ 1584176 h 1584176"/>
                <a:gd name="connsiteX1" fmla="*/ 948494 w 2808312"/>
                <a:gd name="connsiteY1" fmla="*/ 0 h 1584176"/>
                <a:gd name="connsiteX2" fmla="*/ 2808312 w 2808312"/>
                <a:gd name="connsiteY2" fmla="*/ 0 h 1584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08312" h="1584176">
                  <a:moveTo>
                    <a:pt x="0" y="1584176"/>
                  </a:moveTo>
                  <a:lnTo>
                    <a:pt x="948494" y="0"/>
                  </a:lnTo>
                  <a:lnTo>
                    <a:pt x="2808312" y="0"/>
                  </a:lnTo>
                </a:path>
              </a:pathLst>
            </a:custGeom>
            <a:noFill/>
            <a:ln w="6350">
              <a:solidFill>
                <a:srgbClr val="13283B">
                  <a:alpha val="50000"/>
                </a:srgbClr>
              </a:solidFill>
              <a:tailEnd type="oval" w="lg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Parallelogram 4">
              <a:extLst>
                <a:ext uri="{FF2B5EF4-FFF2-40B4-BE49-F238E27FC236}">
                  <a16:creationId xmlns:a16="http://schemas.microsoft.com/office/drawing/2014/main" id="{5E2571E4-E409-BF46-962A-90DB626B707C}"/>
                </a:ext>
              </a:extLst>
            </p:cNvPr>
            <p:cNvSpPr/>
            <p:nvPr/>
          </p:nvSpPr>
          <p:spPr>
            <a:xfrm flipV="1">
              <a:off x="6701265" y="3005197"/>
              <a:ext cx="1485165" cy="1188132"/>
            </a:xfrm>
            <a:custGeom>
              <a:avLst/>
              <a:gdLst>
                <a:gd name="connsiteX0" fmla="*/ 0 w 2808312"/>
                <a:gd name="connsiteY0" fmla="*/ 1584176 h 1584176"/>
                <a:gd name="connsiteX1" fmla="*/ 948494 w 2808312"/>
                <a:gd name="connsiteY1" fmla="*/ 0 h 1584176"/>
                <a:gd name="connsiteX2" fmla="*/ 2808312 w 2808312"/>
                <a:gd name="connsiteY2" fmla="*/ 0 h 1584176"/>
                <a:gd name="connsiteX3" fmla="*/ 1859818 w 2808312"/>
                <a:gd name="connsiteY3" fmla="*/ 1584176 h 1584176"/>
                <a:gd name="connsiteX4" fmla="*/ 0 w 2808312"/>
                <a:gd name="connsiteY4" fmla="*/ 1584176 h 1584176"/>
                <a:gd name="connsiteX0" fmla="*/ 1859818 w 2808312"/>
                <a:gd name="connsiteY0" fmla="*/ 1584176 h 1675616"/>
                <a:gd name="connsiteX1" fmla="*/ 0 w 2808312"/>
                <a:gd name="connsiteY1" fmla="*/ 1584176 h 1675616"/>
                <a:gd name="connsiteX2" fmla="*/ 948494 w 2808312"/>
                <a:gd name="connsiteY2" fmla="*/ 0 h 1675616"/>
                <a:gd name="connsiteX3" fmla="*/ 2808312 w 2808312"/>
                <a:gd name="connsiteY3" fmla="*/ 0 h 1675616"/>
                <a:gd name="connsiteX4" fmla="*/ 1951258 w 2808312"/>
                <a:gd name="connsiteY4" fmla="*/ 1675616 h 1675616"/>
                <a:gd name="connsiteX0" fmla="*/ 1859818 w 2808312"/>
                <a:gd name="connsiteY0" fmla="*/ 1584176 h 1584176"/>
                <a:gd name="connsiteX1" fmla="*/ 0 w 2808312"/>
                <a:gd name="connsiteY1" fmla="*/ 1584176 h 1584176"/>
                <a:gd name="connsiteX2" fmla="*/ 948494 w 2808312"/>
                <a:gd name="connsiteY2" fmla="*/ 0 h 1584176"/>
                <a:gd name="connsiteX3" fmla="*/ 2808312 w 2808312"/>
                <a:gd name="connsiteY3" fmla="*/ 0 h 1584176"/>
                <a:gd name="connsiteX0" fmla="*/ 0 w 2808312"/>
                <a:gd name="connsiteY0" fmla="*/ 1584176 h 1584176"/>
                <a:gd name="connsiteX1" fmla="*/ 948494 w 2808312"/>
                <a:gd name="connsiteY1" fmla="*/ 0 h 1584176"/>
                <a:gd name="connsiteX2" fmla="*/ 2808312 w 2808312"/>
                <a:gd name="connsiteY2" fmla="*/ 0 h 1584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08312" h="1584176">
                  <a:moveTo>
                    <a:pt x="0" y="1584176"/>
                  </a:moveTo>
                  <a:lnTo>
                    <a:pt x="948494" y="0"/>
                  </a:lnTo>
                  <a:lnTo>
                    <a:pt x="2808312" y="0"/>
                  </a:lnTo>
                </a:path>
              </a:pathLst>
            </a:custGeom>
            <a:noFill/>
            <a:ln w="6350">
              <a:solidFill>
                <a:srgbClr val="13283B">
                  <a:alpha val="50000"/>
                </a:srgbClr>
              </a:solidFill>
              <a:tailEnd type="oval" w="lg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1095E86-9497-624B-A42E-2E335E0E31C5}"/>
                </a:ext>
              </a:extLst>
            </p:cNvPr>
            <p:cNvCxnSpPr/>
            <p:nvPr/>
          </p:nvCxnSpPr>
          <p:spPr>
            <a:xfrm flipV="1">
              <a:off x="7384907" y="2978193"/>
              <a:ext cx="801524" cy="0"/>
            </a:xfrm>
            <a:prstGeom prst="line">
              <a:avLst/>
            </a:prstGeom>
            <a:noFill/>
            <a:ln w="6350">
              <a:solidFill>
                <a:srgbClr val="13283B">
                  <a:alpha val="50000"/>
                </a:srgbClr>
              </a:solidFill>
              <a:tailEnd type="oval" w="lg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3" name="Oval 18">
              <a:extLst>
                <a:ext uri="{FF2B5EF4-FFF2-40B4-BE49-F238E27FC236}">
                  <a16:creationId xmlns:a16="http://schemas.microsoft.com/office/drawing/2014/main" id="{CFBDB391-1EA4-CA4E-BCF3-1EABF29B0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1602" y="2186542"/>
              <a:ext cx="1583305" cy="1583305"/>
            </a:xfrm>
            <a:prstGeom prst="ellipse">
              <a:avLst/>
            </a:prstGeom>
            <a:solidFill>
              <a:srgbClr val="E2C756"/>
            </a:solidFill>
            <a:ln w="12700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24F4134-6DD8-4940-B6CF-FCCB04C09A06}"/>
                </a:ext>
              </a:extLst>
            </p:cNvPr>
            <p:cNvSpPr/>
            <p:nvPr/>
          </p:nvSpPr>
          <p:spPr>
            <a:xfrm>
              <a:off x="3196389" y="1483554"/>
              <a:ext cx="1701800" cy="486159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Kerntijden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lvl="0" algn="r">
                <a:lnSpc>
                  <a:spcPct val="85000"/>
                </a:lnSpc>
                <a:defRPr/>
              </a:pPr>
              <a:r>
                <a:rPr lang="en-US" sz="1200" dirty="0">
                  <a:solidFill>
                    <a:prstClr val="black"/>
                  </a:solidFill>
                </a:rPr>
                <a:t>Extra info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B1599FE-2F22-8E4C-93DB-85C680795DD9}"/>
                </a:ext>
              </a:extLst>
            </p:cNvPr>
            <p:cNvSpPr/>
            <p:nvPr/>
          </p:nvSpPr>
          <p:spPr>
            <a:xfrm>
              <a:off x="3196389" y="2752694"/>
              <a:ext cx="1701800" cy="418564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Thuiswerk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lvl="0" algn="r">
                <a:lnSpc>
                  <a:spcPct val="85000"/>
                </a:lnSpc>
                <a:defRPr/>
              </a:pPr>
              <a:r>
                <a:rPr lang="en-US" sz="1200" dirty="0">
                  <a:solidFill>
                    <a:prstClr val="black"/>
                  </a:solidFill>
                </a:rPr>
                <a:t>Extra info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BFBCE5-4940-8F4B-A92F-C400B80BF7DF}"/>
                </a:ext>
              </a:extLst>
            </p:cNvPr>
            <p:cNvSpPr/>
            <p:nvPr/>
          </p:nvSpPr>
          <p:spPr>
            <a:xfrm>
              <a:off x="3196389" y="3967830"/>
              <a:ext cx="1701800" cy="418564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V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oorbeeld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lvl="0" algn="r">
                <a:lnSpc>
                  <a:spcPct val="85000"/>
                </a:lnSpc>
                <a:defRPr/>
              </a:pPr>
              <a:r>
                <a:rPr lang="en-US" sz="1200" dirty="0">
                  <a:solidFill>
                    <a:prstClr val="black"/>
                  </a:solidFill>
                </a:rPr>
                <a:t>Extra info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4ED8F0A-8E64-5444-BA71-755489594901}"/>
                </a:ext>
              </a:extLst>
            </p:cNvPr>
            <p:cNvSpPr/>
            <p:nvPr/>
          </p:nvSpPr>
          <p:spPr>
            <a:xfrm>
              <a:off x="8363697" y="1483554"/>
              <a:ext cx="1701800" cy="486159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noProof="0" dirty="0" err="1">
                  <a:solidFill>
                    <a:prstClr val="black"/>
                  </a:solidFill>
                  <a:latin typeface="Calibri" panose="020F0502020204030204"/>
                </a:rPr>
                <a:t>Glijtijdregels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Extra</a:t>
              </a:r>
              <a:r>
                <a:rPr kumimoji="0" lang="en-US" sz="1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info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FF1C22D-E2C0-534C-83A0-999105FE110B}"/>
                </a:ext>
              </a:extLst>
            </p:cNvPr>
            <p:cNvSpPr/>
            <p:nvPr/>
          </p:nvSpPr>
          <p:spPr>
            <a:xfrm>
              <a:off x="8363696" y="2752694"/>
              <a:ext cx="1772537" cy="418564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Overuren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lvl="0">
                <a:lnSpc>
                  <a:spcPct val="85000"/>
                </a:lnSpc>
                <a:defRPr/>
              </a:pPr>
              <a:r>
                <a:rPr lang="en-US" sz="1200" dirty="0">
                  <a:solidFill>
                    <a:prstClr val="black"/>
                  </a:solidFill>
                </a:rPr>
                <a:t>Extra info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C8DC9C2-503C-D24D-8441-BC5610049AF6}"/>
                </a:ext>
              </a:extLst>
            </p:cNvPr>
            <p:cNvSpPr/>
            <p:nvPr/>
          </p:nvSpPr>
          <p:spPr>
            <a:xfrm>
              <a:off x="8363697" y="3967830"/>
              <a:ext cx="1701800" cy="418564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V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oorbeeld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lvl="0">
                <a:lnSpc>
                  <a:spcPct val="85000"/>
                </a:lnSpc>
                <a:defRPr/>
              </a:pPr>
              <a:r>
                <a:rPr lang="en-US" sz="1200" dirty="0">
                  <a:solidFill>
                    <a:prstClr val="black"/>
                  </a:solidFill>
                </a:rPr>
                <a:t>Extra info</a:t>
              </a:r>
            </a:p>
          </p:txBody>
        </p:sp>
        <p:pic>
          <p:nvPicPr>
            <p:cNvPr id="30" name="Graphic 29" descr="Trophy">
              <a:extLst>
                <a:ext uri="{FF2B5EF4-FFF2-40B4-BE49-F238E27FC236}">
                  <a16:creationId xmlns:a16="http://schemas.microsoft.com/office/drawing/2014/main" id="{393EA27C-5408-9D48-A8AB-A891CFA6B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155433" y="2547997"/>
              <a:ext cx="914400" cy="914400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A86656CC-6009-4A40-80C3-B58D8BA09661}"/>
              </a:ext>
            </a:extLst>
          </p:cNvPr>
          <p:cNvSpPr/>
          <p:nvPr/>
        </p:nvSpPr>
        <p:spPr>
          <a:xfrm>
            <a:off x="6809094" y="5089958"/>
            <a:ext cx="5382906" cy="1768042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600" dirty="0">
                <a:solidFill>
                  <a:schemeClr val="bg1"/>
                </a:solidFill>
                <a:latin typeface="Poppins Bold" charset="0"/>
                <a:ea typeface="+mj-ea"/>
                <a:cs typeface="+mj-cs"/>
              </a:rPr>
              <a:t>Concreet?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000" dirty="0">
                <a:solidFill>
                  <a:schemeClr val="bg1"/>
                </a:solidFill>
                <a:latin typeface="Poppins Medium" panose="02000000000000000000" pitchFamily="2" charset="0"/>
                <a:ea typeface="+mj-ea"/>
                <a:cs typeface="Poppins Medium" panose="02000000000000000000" pitchFamily="2" charset="0"/>
              </a:rPr>
              <a:t>Visueel</a:t>
            </a:r>
          </a:p>
        </p:txBody>
      </p:sp>
      <p:sp>
        <p:nvSpPr>
          <p:cNvPr id="32" name="Title 4">
            <a:extLst>
              <a:ext uri="{FF2B5EF4-FFF2-40B4-BE49-F238E27FC236}">
                <a16:creationId xmlns:a16="http://schemas.microsoft.com/office/drawing/2014/main" id="{EBC4CB18-4BA3-4503-ABC5-620AC5330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056" y="288942"/>
            <a:ext cx="9145344" cy="1088545"/>
          </a:xfrm>
        </p:spPr>
        <p:txBody>
          <a:bodyPr/>
          <a:lstStyle/>
          <a:p>
            <a:r>
              <a:rPr lang="nl-BE" dirty="0">
                <a:solidFill>
                  <a:srgbClr val="002D74"/>
                </a:solidFill>
              </a:rPr>
              <a:t>Toepassing</a:t>
            </a:r>
          </a:p>
        </p:txBody>
      </p:sp>
      <p:pic>
        <p:nvPicPr>
          <p:cNvPr id="5" name="Picture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B402AF44-D715-4D3E-BCA0-5CB366632F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122" r="1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0190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F70A8B-1CBE-4E6D-A0AE-D34706B36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>
                <a:solidFill>
                  <a:srgbClr val="002D74"/>
                </a:solidFill>
              </a:rPr>
              <a:t>myProtime</a:t>
            </a:r>
            <a:endParaRPr lang="nl-BE" dirty="0">
              <a:solidFill>
                <a:srgbClr val="002D74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01338F-7DF9-4B75-B529-32F4D6490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Vertel iets over de </a:t>
            </a:r>
            <a:r>
              <a:rPr lang="nl-BE" i="1" dirty="0" err="1">
                <a:solidFill>
                  <a:schemeClr val="bg1">
                    <a:lumMod val="50000"/>
                  </a:schemeClr>
                </a:solidFill>
              </a:rPr>
              <a:t>self-service</a:t>
            </a:r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 tool:</a:t>
            </a:r>
          </a:p>
          <a:p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Waarom een </a:t>
            </a:r>
            <a:r>
              <a:rPr lang="nl-BE" i="1" dirty="0" err="1">
                <a:solidFill>
                  <a:schemeClr val="bg1">
                    <a:lumMod val="50000"/>
                  </a:schemeClr>
                </a:solidFill>
              </a:rPr>
              <a:t>self-service</a:t>
            </a:r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 tool?</a:t>
            </a:r>
          </a:p>
          <a:p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Hoe aanloggen?</a:t>
            </a:r>
          </a:p>
          <a:p>
            <a:pPr lvl="1"/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Op de computer of smartphone (icoon op het home-scherm)</a:t>
            </a:r>
          </a:p>
          <a:p>
            <a:pPr lvl="1"/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Op de kiosk</a:t>
            </a:r>
          </a:p>
          <a:p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Mogelijkheden</a:t>
            </a:r>
          </a:p>
          <a:p>
            <a:pPr lvl="1"/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Informatie consulteren</a:t>
            </a:r>
          </a:p>
          <a:p>
            <a:pPr lvl="1"/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Verantwoordelijkheden (zie verder)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7" name="Picture Placeholder 6" descr="A close up of a sign&#10;&#10;Description automatically generated">
            <a:extLst>
              <a:ext uri="{FF2B5EF4-FFF2-40B4-BE49-F238E27FC236}">
                <a16:creationId xmlns:a16="http://schemas.microsoft.com/office/drawing/2014/main" id="{97A17698-A7E1-48B5-9807-EBFE6CA3A0F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2" r="122"/>
          <a:stretch>
            <a:fillRect/>
          </a:stretch>
        </p:blipFill>
        <p:spPr/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FAAD90-3F16-4BFF-AF8F-6760B131518D}"/>
              </a:ext>
            </a:extLst>
          </p:cNvPr>
          <p:cNvSpPr/>
          <p:nvPr/>
        </p:nvSpPr>
        <p:spPr>
          <a:xfrm>
            <a:off x="6809094" y="5089958"/>
            <a:ext cx="5382906" cy="1768042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600" dirty="0" err="1">
                <a:solidFill>
                  <a:schemeClr val="bg1"/>
                </a:solidFill>
                <a:latin typeface="Poppins Bold" charset="0"/>
                <a:ea typeface="+mj-ea"/>
                <a:cs typeface="+mj-cs"/>
              </a:rPr>
              <a:t>Self-service</a:t>
            </a:r>
            <a:r>
              <a:rPr lang="nl-BE" sz="2600" dirty="0">
                <a:solidFill>
                  <a:schemeClr val="bg1"/>
                </a:solidFill>
                <a:latin typeface="Poppins Bold" charset="0"/>
                <a:ea typeface="+mj-ea"/>
                <a:cs typeface="+mj-cs"/>
              </a:rPr>
              <a:t>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000" dirty="0">
                <a:solidFill>
                  <a:schemeClr val="bg1"/>
                </a:solidFill>
                <a:latin typeface="Poppins Medium" panose="02000000000000000000" pitchFamily="2" charset="0"/>
                <a:ea typeface="+mj-ea"/>
                <a:cs typeface="Poppins Medium" panose="02000000000000000000" pitchFamily="2" charset="0"/>
              </a:rPr>
              <a:t>Tekstvorm</a:t>
            </a:r>
          </a:p>
        </p:txBody>
      </p:sp>
    </p:spTree>
    <p:extLst>
      <p:ext uri="{BB962C8B-B14F-4D97-AF65-F5344CB8AC3E}">
        <p14:creationId xmlns:p14="http://schemas.microsoft.com/office/powerpoint/2010/main" val="474705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B5E8E46-FC2F-EC41-A8A0-BA428CB49882}"/>
              </a:ext>
            </a:extLst>
          </p:cNvPr>
          <p:cNvSpPr/>
          <p:nvPr/>
        </p:nvSpPr>
        <p:spPr>
          <a:xfrm>
            <a:off x="2862337" y="2760284"/>
            <a:ext cx="8856913" cy="108854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 sz="1800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87C5534-D4D3-4949-81DB-D5AE2C6C5773}"/>
              </a:ext>
            </a:extLst>
          </p:cNvPr>
          <p:cNvSpPr/>
          <p:nvPr/>
        </p:nvSpPr>
        <p:spPr>
          <a:xfrm>
            <a:off x="2862337" y="4111282"/>
            <a:ext cx="8856913" cy="108854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 sz="180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D0EDBA8-823A-F24B-90DD-C02FE0C32C78}"/>
              </a:ext>
            </a:extLst>
          </p:cNvPr>
          <p:cNvSpPr/>
          <p:nvPr/>
        </p:nvSpPr>
        <p:spPr>
          <a:xfrm>
            <a:off x="2862337" y="1407635"/>
            <a:ext cx="8856913" cy="108854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 sz="180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F476218-9B9D-EC4C-8AE4-136167C8ECC2}"/>
              </a:ext>
            </a:extLst>
          </p:cNvPr>
          <p:cNvSpPr/>
          <p:nvPr/>
        </p:nvSpPr>
        <p:spPr>
          <a:xfrm>
            <a:off x="2356568" y="1407635"/>
            <a:ext cx="1157546" cy="1088545"/>
          </a:xfrm>
          <a:custGeom>
            <a:avLst/>
            <a:gdLst>
              <a:gd name="connsiteX0" fmla="*/ 0 w 1147239"/>
              <a:gd name="connsiteY0" fmla="*/ 573620 h 1147239"/>
              <a:gd name="connsiteX1" fmla="*/ 573620 w 1147239"/>
              <a:gd name="connsiteY1" fmla="*/ 0 h 1147239"/>
              <a:gd name="connsiteX2" fmla="*/ 1147240 w 1147239"/>
              <a:gd name="connsiteY2" fmla="*/ 573620 h 1147239"/>
              <a:gd name="connsiteX3" fmla="*/ 573620 w 1147239"/>
              <a:gd name="connsiteY3" fmla="*/ 1147240 h 1147239"/>
              <a:gd name="connsiteX4" fmla="*/ 0 w 1147239"/>
              <a:gd name="connsiteY4" fmla="*/ 573620 h 114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239" h="1147239">
                <a:moveTo>
                  <a:pt x="0" y="573620"/>
                </a:moveTo>
                <a:cubicBezTo>
                  <a:pt x="0" y="256818"/>
                  <a:pt x="256818" y="0"/>
                  <a:pt x="573620" y="0"/>
                </a:cubicBezTo>
                <a:cubicBezTo>
                  <a:pt x="890422" y="0"/>
                  <a:pt x="1147240" y="256818"/>
                  <a:pt x="1147240" y="573620"/>
                </a:cubicBezTo>
                <a:cubicBezTo>
                  <a:pt x="1147240" y="890422"/>
                  <a:pt x="890422" y="1147240"/>
                  <a:pt x="573620" y="1147240"/>
                </a:cubicBezTo>
                <a:cubicBezTo>
                  <a:pt x="256818" y="1147240"/>
                  <a:pt x="0" y="890422"/>
                  <a:pt x="0" y="573620"/>
                </a:cubicBezTo>
                <a:close/>
              </a:path>
            </a:pathLst>
          </a:custGeom>
          <a:solidFill>
            <a:srgbClr val="3F84C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225159" tIns="225159" rIns="225159" bIns="225159" numCol="1" spcCol="1270" anchor="ctr" anchorCtr="0">
            <a:no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500" dirty="0">
              <a:solidFill>
                <a:srgbClr val="FFFFFF"/>
              </a:solidFill>
              <a:latin typeface="Poppins Bold" panose="02000000000000000000" pitchFamily="2" charset="0"/>
              <a:cs typeface="Poppins Bold" panose="02000000000000000000" pitchFamily="2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8325EE1-3FFB-EF48-A429-3623EF6C458A}"/>
              </a:ext>
            </a:extLst>
          </p:cNvPr>
          <p:cNvSpPr/>
          <p:nvPr/>
        </p:nvSpPr>
        <p:spPr>
          <a:xfrm>
            <a:off x="2346249" y="2760285"/>
            <a:ext cx="1157546" cy="1088545"/>
          </a:xfrm>
          <a:custGeom>
            <a:avLst/>
            <a:gdLst>
              <a:gd name="connsiteX0" fmla="*/ 0 w 1147239"/>
              <a:gd name="connsiteY0" fmla="*/ 573620 h 1147239"/>
              <a:gd name="connsiteX1" fmla="*/ 573620 w 1147239"/>
              <a:gd name="connsiteY1" fmla="*/ 0 h 1147239"/>
              <a:gd name="connsiteX2" fmla="*/ 1147240 w 1147239"/>
              <a:gd name="connsiteY2" fmla="*/ 573620 h 1147239"/>
              <a:gd name="connsiteX3" fmla="*/ 573620 w 1147239"/>
              <a:gd name="connsiteY3" fmla="*/ 1147240 h 1147239"/>
              <a:gd name="connsiteX4" fmla="*/ 0 w 1147239"/>
              <a:gd name="connsiteY4" fmla="*/ 573620 h 114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239" h="1147239">
                <a:moveTo>
                  <a:pt x="0" y="573620"/>
                </a:moveTo>
                <a:cubicBezTo>
                  <a:pt x="0" y="256818"/>
                  <a:pt x="256818" y="0"/>
                  <a:pt x="573620" y="0"/>
                </a:cubicBezTo>
                <a:cubicBezTo>
                  <a:pt x="890422" y="0"/>
                  <a:pt x="1147240" y="256818"/>
                  <a:pt x="1147240" y="573620"/>
                </a:cubicBezTo>
                <a:cubicBezTo>
                  <a:pt x="1147240" y="890422"/>
                  <a:pt x="890422" y="1147240"/>
                  <a:pt x="573620" y="1147240"/>
                </a:cubicBezTo>
                <a:cubicBezTo>
                  <a:pt x="256818" y="1147240"/>
                  <a:pt x="0" y="890422"/>
                  <a:pt x="0" y="573620"/>
                </a:cubicBezTo>
                <a:close/>
              </a:path>
            </a:pathLst>
          </a:custGeom>
          <a:solidFill>
            <a:srgbClr val="005CA3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225159" tIns="225159" rIns="225159" bIns="225159" numCol="1" spcCol="1270" anchor="ctr" anchorCtr="0">
            <a:no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500" dirty="0">
              <a:solidFill>
                <a:srgbClr val="336FB9"/>
              </a:solidFill>
              <a:latin typeface="Poppins Bold" panose="02000000000000000000" pitchFamily="2" charset="0"/>
              <a:cs typeface="Poppins Bold" panose="02000000000000000000" pitchFamily="2" charset="0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75583181-3408-2A43-AFF5-B5AB1534F9BE}"/>
              </a:ext>
            </a:extLst>
          </p:cNvPr>
          <p:cNvSpPr/>
          <p:nvPr/>
        </p:nvSpPr>
        <p:spPr>
          <a:xfrm>
            <a:off x="2356568" y="4146234"/>
            <a:ext cx="1157546" cy="1088545"/>
          </a:xfrm>
          <a:custGeom>
            <a:avLst/>
            <a:gdLst>
              <a:gd name="connsiteX0" fmla="*/ 0 w 1147239"/>
              <a:gd name="connsiteY0" fmla="*/ 573620 h 1147239"/>
              <a:gd name="connsiteX1" fmla="*/ 573620 w 1147239"/>
              <a:gd name="connsiteY1" fmla="*/ 0 h 1147239"/>
              <a:gd name="connsiteX2" fmla="*/ 1147240 w 1147239"/>
              <a:gd name="connsiteY2" fmla="*/ 573620 h 1147239"/>
              <a:gd name="connsiteX3" fmla="*/ 573620 w 1147239"/>
              <a:gd name="connsiteY3" fmla="*/ 1147240 h 1147239"/>
              <a:gd name="connsiteX4" fmla="*/ 0 w 1147239"/>
              <a:gd name="connsiteY4" fmla="*/ 573620 h 114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239" h="1147239">
                <a:moveTo>
                  <a:pt x="0" y="573620"/>
                </a:moveTo>
                <a:cubicBezTo>
                  <a:pt x="0" y="256818"/>
                  <a:pt x="256818" y="0"/>
                  <a:pt x="573620" y="0"/>
                </a:cubicBezTo>
                <a:cubicBezTo>
                  <a:pt x="890422" y="0"/>
                  <a:pt x="1147240" y="256818"/>
                  <a:pt x="1147240" y="573620"/>
                </a:cubicBezTo>
                <a:cubicBezTo>
                  <a:pt x="1147240" y="890422"/>
                  <a:pt x="890422" y="1147240"/>
                  <a:pt x="573620" y="1147240"/>
                </a:cubicBezTo>
                <a:cubicBezTo>
                  <a:pt x="256818" y="1147240"/>
                  <a:pt x="0" y="890422"/>
                  <a:pt x="0" y="573620"/>
                </a:cubicBezTo>
                <a:close/>
              </a:path>
            </a:pathLst>
          </a:custGeom>
          <a:solidFill>
            <a:srgbClr val="002D74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225159" tIns="225159" rIns="225159" bIns="225159" numCol="1" spcCol="1270" anchor="ctr" anchorCtr="0">
            <a:no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500" dirty="0">
              <a:solidFill>
                <a:srgbClr val="FFFFFF"/>
              </a:solidFill>
              <a:latin typeface="Poppins Bold" panose="02000000000000000000" pitchFamily="2" charset="0"/>
              <a:cs typeface="Poppins Bold" panose="020000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277CDA-A18D-194A-B37C-7E9EEE7FFAC5}"/>
              </a:ext>
            </a:extLst>
          </p:cNvPr>
          <p:cNvSpPr/>
          <p:nvPr/>
        </p:nvSpPr>
        <p:spPr>
          <a:xfrm>
            <a:off x="3879932" y="1437669"/>
            <a:ext cx="7746011" cy="877163"/>
          </a:xfrm>
          <a:prstGeom prst="rect">
            <a:avLst/>
          </a:prstGeom>
        </p:spPr>
        <p:txBody>
          <a:bodyPr wrap="square" lIns="91440" rIns="91440" bIns="45720">
            <a:spAutoFit/>
          </a:bodyPr>
          <a:lstStyle/>
          <a:p>
            <a:r>
              <a:rPr lang="en-US" sz="1600" b="1" dirty="0" err="1">
                <a:solidFill>
                  <a:srgbClr val="3F84C5"/>
                </a:solidFill>
                <a:latin typeface="Poppins" charset="0"/>
                <a:ea typeface="Poppins" charset="0"/>
                <a:cs typeface="Poppins" charset="0"/>
              </a:rPr>
              <a:t>Waarom</a:t>
            </a:r>
            <a:r>
              <a:rPr lang="en-US" sz="1600" b="1" dirty="0">
                <a:solidFill>
                  <a:srgbClr val="3F84C5"/>
                </a:solidFill>
                <a:latin typeface="Poppins" charset="0"/>
                <a:ea typeface="Poppins" charset="0"/>
                <a:cs typeface="Poppins" charset="0"/>
              </a:rPr>
              <a:t>?</a:t>
            </a:r>
            <a:br>
              <a:rPr lang="en-US" sz="1100" b="1" dirty="0">
                <a:solidFill>
                  <a:srgbClr val="3F84C5"/>
                </a:solidFill>
                <a:latin typeface="Poppins" charset="0"/>
                <a:ea typeface="Poppins" charset="0"/>
                <a:cs typeface="Poppins" charset="0"/>
              </a:rPr>
            </a:b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Voorbeeld</a:t>
            </a: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Voorbeeld</a:t>
            </a:r>
          </a:p>
          <a:p>
            <a:endParaRPr lang="en-US" sz="1100" b="1" dirty="0">
              <a:solidFill>
                <a:srgbClr val="336FB8"/>
              </a:solidFill>
              <a:latin typeface="Poppins" charset="0"/>
              <a:ea typeface="Poppins" charset="0"/>
              <a:cs typeface="Poppins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4F63A3-3C70-4D46-903C-AE9FA00BD5B1}"/>
              </a:ext>
            </a:extLst>
          </p:cNvPr>
          <p:cNvSpPr/>
          <p:nvPr/>
        </p:nvSpPr>
        <p:spPr>
          <a:xfrm>
            <a:off x="3930501" y="2820216"/>
            <a:ext cx="7695443" cy="707886"/>
          </a:xfrm>
          <a:prstGeom prst="rect">
            <a:avLst/>
          </a:prstGeom>
        </p:spPr>
        <p:txBody>
          <a:bodyPr wrap="square" lIns="91440" rIns="91440" bIns="45720">
            <a:spAutoFit/>
          </a:bodyPr>
          <a:lstStyle/>
          <a:p>
            <a:r>
              <a:rPr lang="en-US" sz="1600" b="1" dirty="0" err="1">
                <a:solidFill>
                  <a:srgbClr val="005CA3"/>
                </a:solidFill>
                <a:latin typeface="Poppins" charset="0"/>
                <a:ea typeface="Poppins" charset="0"/>
                <a:cs typeface="Poppins" charset="0"/>
              </a:rPr>
              <a:t>Aanloggen</a:t>
            </a:r>
            <a:r>
              <a:rPr lang="en-US" sz="1600" b="1" dirty="0">
                <a:solidFill>
                  <a:srgbClr val="005CA3"/>
                </a:solidFill>
                <a:latin typeface="Poppins" charset="0"/>
                <a:ea typeface="Poppins" charset="0"/>
                <a:cs typeface="Poppins" charset="0"/>
              </a:rPr>
              <a:t>?</a:t>
            </a:r>
            <a:endParaRPr lang="en-US" sz="1100" dirty="0">
              <a:solidFill>
                <a:srgbClr val="005CA3"/>
              </a:solidFill>
            </a:endParaRP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 de computer</a:t>
            </a: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 de smartphone (tip: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icoon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toevoegen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op het home-scherm)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9117D92-6F7F-5B4C-9E82-1E163A77F9DE}"/>
              </a:ext>
            </a:extLst>
          </p:cNvPr>
          <p:cNvSpPr/>
          <p:nvPr/>
        </p:nvSpPr>
        <p:spPr>
          <a:xfrm>
            <a:off x="3930501" y="4201454"/>
            <a:ext cx="7695441" cy="956287"/>
          </a:xfrm>
          <a:prstGeom prst="rect">
            <a:avLst/>
          </a:prstGeom>
        </p:spPr>
        <p:txBody>
          <a:bodyPr wrap="square" lIns="91440" rIns="91440" bIns="45720">
            <a:spAutoFit/>
          </a:bodyPr>
          <a:lstStyle/>
          <a:p>
            <a:r>
              <a:rPr lang="en-US" sz="1600" b="1" dirty="0" err="1">
                <a:solidFill>
                  <a:srgbClr val="002D74"/>
                </a:solidFill>
                <a:latin typeface="Poppins" charset="0"/>
                <a:ea typeface="Poppins" charset="0"/>
                <a:cs typeface="Poppins" charset="0"/>
              </a:rPr>
              <a:t>Mogelijkheden</a:t>
            </a:r>
            <a:r>
              <a:rPr lang="en-US" sz="1600" b="1" dirty="0">
                <a:solidFill>
                  <a:srgbClr val="002D74"/>
                </a:solidFill>
                <a:latin typeface="Poppins" charset="0"/>
                <a:ea typeface="Poppins" charset="0"/>
                <a:cs typeface="Poppins" charset="0"/>
              </a:rPr>
              <a:t>?</a:t>
            </a:r>
            <a:endParaRPr lang="en-US" sz="1100" dirty="0">
              <a:solidFill>
                <a:srgbClr val="002D74"/>
              </a:solidFill>
            </a:endParaRP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Informatie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consulteren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Verantwoordelijkheden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8B0C8F1-2400-4E1D-80BD-C9CDB9DB1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997" y="1261422"/>
            <a:ext cx="1381568" cy="13815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86C13A-AD1D-4274-856B-DA2A42B1C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431" y="2706252"/>
            <a:ext cx="1122378" cy="11223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DD25E0-1E41-4835-B7FE-37359B16F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5018" y="3982130"/>
            <a:ext cx="1430860" cy="1430860"/>
          </a:xfrm>
          <a:prstGeom prst="rect">
            <a:avLst/>
          </a:prstGeom>
        </p:spPr>
      </p:pic>
      <p:pic>
        <p:nvPicPr>
          <p:cNvPr id="5" name="Picture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A48A457B-B183-45A4-8D95-72D9D27003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122" r="122"/>
          <a:stretch>
            <a:fillRect/>
          </a:stretch>
        </p:blipFill>
        <p:spPr/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715F710-1ACC-425A-B641-3E75E5BDE031}"/>
              </a:ext>
            </a:extLst>
          </p:cNvPr>
          <p:cNvSpPr/>
          <p:nvPr/>
        </p:nvSpPr>
        <p:spPr>
          <a:xfrm>
            <a:off x="6809094" y="5089958"/>
            <a:ext cx="5382906" cy="1768042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600" dirty="0" err="1">
                <a:solidFill>
                  <a:schemeClr val="bg1"/>
                </a:solidFill>
                <a:latin typeface="Poppins Bold" charset="0"/>
                <a:ea typeface="+mj-ea"/>
                <a:cs typeface="+mj-cs"/>
              </a:rPr>
              <a:t>Self-service</a:t>
            </a:r>
            <a:r>
              <a:rPr lang="nl-BE" sz="2600" dirty="0">
                <a:solidFill>
                  <a:schemeClr val="bg1"/>
                </a:solidFill>
                <a:latin typeface="Poppins Bold" charset="0"/>
                <a:ea typeface="+mj-ea"/>
                <a:cs typeface="+mj-cs"/>
              </a:rPr>
              <a:t>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000" dirty="0">
                <a:solidFill>
                  <a:schemeClr val="bg1"/>
                </a:solidFill>
                <a:latin typeface="Poppins Medium" panose="02000000000000000000" pitchFamily="2" charset="0"/>
                <a:ea typeface="+mj-ea"/>
                <a:cs typeface="Poppins Medium" panose="02000000000000000000" pitchFamily="2" charset="0"/>
              </a:rPr>
              <a:t>Visueel</a:t>
            </a:r>
          </a:p>
        </p:txBody>
      </p:sp>
      <p:sp>
        <p:nvSpPr>
          <p:cNvPr id="25" name="Title 4">
            <a:extLst>
              <a:ext uri="{FF2B5EF4-FFF2-40B4-BE49-F238E27FC236}">
                <a16:creationId xmlns:a16="http://schemas.microsoft.com/office/drawing/2014/main" id="{1A0ACC63-B5B5-4110-B390-3E4F672C7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056" y="288942"/>
            <a:ext cx="9145344" cy="1088545"/>
          </a:xfrm>
        </p:spPr>
        <p:txBody>
          <a:bodyPr/>
          <a:lstStyle/>
          <a:p>
            <a:r>
              <a:rPr lang="nl-BE" dirty="0" err="1">
                <a:solidFill>
                  <a:srgbClr val="002D74"/>
                </a:solidFill>
              </a:rPr>
              <a:t>myProtime</a:t>
            </a:r>
            <a:endParaRPr lang="nl-BE" dirty="0">
              <a:solidFill>
                <a:srgbClr val="002D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839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F70A8B-1CBE-4E6D-A0AE-D34706B36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002D74"/>
                </a:solidFill>
              </a:rPr>
              <a:t>Verantwoordelijkheden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01338F-7DF9-4B75-B529-32F4D6490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Vertel iets over de verantwoordelijkheden voor de medewerkers &amp; het belang hiervan:</a:t>
            </a:r>
          </a:p>
          <a:p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Aanwezigheid registreren</a:t>
            </a:r>
          </a:p>
          <a:p>
            <a:pPr lvl="1"/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Real-time</a:t>
            </a:r>
          </a:p>
          <a:p>
            <a:pPr lvl="1"/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Ontbrekende boeking aanvragen</a:t>
            </a:r>
          </a:p>
          <a:p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Afwezigheid aanvragen</a:t>
            </a:r>
          </a:p>
          <a:p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Overuren aanvragen</a:t>
            </a:r>
          </a:p>
          <a:p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Premies aanvragen</a:t>
            </a:r>
          </a:p>
          <a:p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…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4CA21A2-0D6A-4C1E-8C8A-66EE8D94849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2" r="122"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CC75EF-8D5A-4D96-9281-207857411819}"/>
              </a:ext>
            </a:extLst>
          </p:cNvPr>
          <p:cNvSpPr/>
          <p:nvPr/>
        </p:nvSpPr>
        <p:spPr>
          <a:xfrm>
            <a:off x="6809094" y="5089958"/>
            <a:ext cx="5382906" cy="1768042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600" dirty="0">
                <a:solidFill>
                  <a:schemeClr val="bg1"/>
                </a:solidFill>
                <a:latin typeface="Poppins Bold" charset="0"/>
                <a:ea typeface="+mj-ea"/>
                <a:cs typeface="+mj-cs"/>
              </a:rPr>
              <a:t>Wie?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000" dirty="0">
                <a:solidFill>
                  <a:schemeClr val="bg1"/>
                </a:solidFill>
                <a:latin typeface="Poppins Medium" panose="02000000000000000000" pitchFamily="2" charset="0"/>
                <a:ea typeface="+mj-ea"/>
                <a:cs typeface="Poppins Medium" panose="02000000000000000000" pitchFamily="2" charset="0"/>
              </a:rPr>
              <a:t>Tekstvorm</a:t>
            </a:r>
          </a:p>
        </p:txBody>
      </p:sp>
    </p:spTree>
    <p:extLst>
      <p:ext uri="{BB962C8B-B14F-4D97-AF65-F5344CB8AC3E}">
        <p14:creationId xmlns:p14="http://schemas.microsoft.com/office/powerpoint/2010/main" val="3818868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D3BD0-03C0-4919-BF05-054DD6BFC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Aan de slag met de infosessie!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F8CB6-E7C4-449C-B64D-06E9A09A0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/>
              <a:t>Deze presentatie kan als template gebruikt worden voor de interne infosessies.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b="1" dirty="0"/>
              <a:t>Hoe ga ik te werk?</a:t>
            </a:r>
          </a:p>
          <a:p>
            <a:pPr marL="0" indent="0">
              <a:buNone/>
            </a:pPr>
            <a:r>
              <a:rPr lang="nl-BE" dirty="0">
                <a:sym typeface="Wingdings" panose="05000000000000000000" pitchFamily="2" charset="2"/>
              </a:rPr>
              <a:t> </a:t>
            </a:r>
            <a:r>
              <a:rPr lang="nl-BE" dirty="0"/>
              <a:t>Volg de stappen op de volgende slides (met een 		 icoon)</a:t>
            </a:r>
            <a:br>
              <a:rPr lang="nl-BE" dirty="0"/>
            </a:br>
            <a:endParaRPr lang="nl-BE" dirty="0"/>
          </a:p>
          <a:p>
            <a:endParaRPr lang="nl-BE" dirty="0"/>
          </a:p>
        </p:txBody>
      </p:sp>
      <p:pic>
        <p:nvPicPr>
          <p:cNvPr id="8" name="Picture Placeholder 7" descr="Icon&#10;&#10;Description automatically generated">
            <a:extLst>
              <a:ext uri="{FF2B5EF4-FFF2-40B4-BE49-F238E27FC236}">
                <a16:creationId xmlns:a16="http://schemas.microsoft.com/office/drawing/2014/main" id="{A4BA5C00-A7D0-40BB-B250-37CD064C61D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2" r="122"/>
          <a:stretch>
            <a:fillRect/>
          </a:stretch>
        </p:blipFill>
        <p:spPr/>
      </p:pic>
      <p:pic>
        <p:nvPicPr>
          <p:cNvPr id="5" name="Picture Placeholder 7" descr="Icon&#10;&#10;Description automatically generated">
            <a:extLst>
              <a:ext uri="{FF2B5EF4-FFF2-40B4-BE49-F238E27FC236}">
                <a16:creationId xmlns:a16="http://schemas.microsoft.com/office/drawing/2014/main" id="{D85CC7EE-2D62-4BDF-8EA2-0D77BE3A69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2" r="122"/>
          <a:stretch>
            <a:fillRect/>
          </a:stretch>
        </p:blipFill>
        <p:spPr>
          <a:xfrm>
            <a:off x="8693389" y="2917144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51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4CA21A2-0D6A-4C1E-8C8A-66EE8D94849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2" r="122"/>
          <a:stretch>
            <a:fillRect/>
          </a:stretch>
        </p:blipFill>
        <p:spPr/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4F10DB76-8289-054A-8405-3B7C7E215DBC}"/>
              </a:ext>
            </a:extLst>
          </p:cNvPr>
          <p:cNvSpPr/>
          <p:nvPr/>
        </p:nvSpPr>
        <p:spPr>
          <a:xfrm>
            <a:off x="2130017" y="1731577"/>
            <a:ext cx="1807492" cy="1789972"/>
          </a:xfrm>
          <a:prstGeom prst="ellipse">
            <a:avLst/>
          </a:prstGeom>
          <a:solidFill>
            <a:srgbClr val="3F84C5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1600" b="1" dirty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Aanwezig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5DD7F5F-6C58-C848-B960-5E1C6758CD1F}"/>
              </a:ext>
            </a:extLst>
          </p:cNvPr>
          <p:cNvSpPr/>
          <p:nvPr/>
        </p:nvSpPr>
        <p:spPr>
          <a:xfrm>
            <a:off x="4597166" y="1723609"/>
            <a:ext cx="1807492" cy="1789972"/>
          </a:xfrm>
          <a:prstGeom prst="ellipse">
            <a:avLst/>
          </a:prstGeom>
          <a:solidFill>
            <a:srgbClr val="005CA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1600" b="1" dirty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Afwezig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5DD03BB-DC75-804C-9FE8-DB3DC5A6F1FE}"/>
              </a:ext>
            </a:extLst>
          </p:cNvPr>
          <p:cNvSpPr/>
          <p:nvPr/>
        </p:nvSpPr>
        <p:spPr>
          <a:xfrm>
            <a:off x="7064315" y="1739772"/>
            <a:ext cx="1807492" cy="1789972"/>
          </a:xfrm>
          <a:prstGeom prst="ellipse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1500" b="1" dirty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Overuren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DD6EEFB-83D0-8E47-917A-18CBD591FAF5}"/>
              </a:ext>
            </a:extLst>
          </p:cNvPr>
          <p:cNvSpPr/>
          <p:nvPr/>
        </p:nvSpPr>
        <p:spPr>
          <a:xfrm>
            <a:off x="9531465" y="1739772"/>
            <a:ext cx="1807492" cy="1789972"/>
          </a:xfrm>
          <a:prstGeom prst="ellipse">
            <a:avLst/>
          </a:prstGeom>
          <a:solidFill>
            <a:srgbClr val="022D7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1500" b="1" dirty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Premies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00771C9-FB08-1348-9772-E4AA3F77B1CE}"/>
              </a:ext>
            </a:extLst>
          </p:cNvPr>
          <p:cNvSpPr/>
          <p:nvPr/>
        </p:nvSpPr>
        <p:spPr>
          <a:xfrm>
            <a:off x="2230015" y="3665403"/>
            <a:ext cx="1707493" cy="617733"/>
          </a:xfrm>
          <a:prstGeom prst="rect">
            <a:avLst/>
          </a:prstGeom>
        </p:spPr>
        <p:txBody>
          <a:bodyPr wrap="square" lIns="91440" rIns="91440" bIns="4572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Real-time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Ontbrekende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boeking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334E3BD-EE6F-EE48-8F0C-68E76801E91D}"/>
              </a:ext>
            </a:extLst>
          </p:cNvPr>
          <p:cNvSpPr/>
          <p:nvPr/>
        </p:nvSpPr>
        <p:spPr>
          <a:xfrm>
            <a:off x="5013132" y="3664521"/>
            <a:ext cx="1284401" cy="894732"/>
          </a:xfrm>
          <a:prstGeom prst="rect">
            <a:avLst/>
          </a:prstGeom>
        </p:spPr>
        <p:txBody>
          <a:bodyPr wrap="square" lIns="91440" rIns="91440" bIns="4572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Vakantie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Thuiswerk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Ziekte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E2FED8F-DA25-1B4C-8302-771B96DA16B3}"/>
              </a:ext>
            </a:extLst>
          </p:cNvPr>
          <p:cNvSpPr/>
          <p:nvPr/>
        </p:nvSpPr>
        <p:spPr>
          <a:xfrm>
            <a:off x="7417207" y="3664521"/>
            <a:ext cx="1396997" cy="617733"/>
          </a:xfrm>
          <a:prstGeom prst="rect">
            <a:avLst/>
          </a:prstGeom>
        </p:spPr>
        <p:txBody>
          <a:bodyPr wrap="square" lIns="91440" rIns="91440" bIns="4572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Recuperatie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Betaling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ABE2249-DC57-3F47-8604-C8F53800C3F9}"/>
              </a:ext>
            </a:extLst>
          </p:cNvPr>
          <p:cNvSpPr/>
          <p:nvPr/>
        </p:nvSpPr>
        <p:spPr>
          <a:xfrm>
            <a:off x="9769151" y="3664521"/>
            <a:ext cx="1569806" cy="894732"/>
          </a:xfrm>
          <a:prstGeom prst="rect">
            <a:avLst/>
          </a:prstGeom>
        </p:spPr>
        <p:txBody>
          <a:bodyPr wrap="square" lIns="91440" rIns="91440" bIns="4572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Fietsvergoeding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Stand-by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premie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532E1E-A3C2-4B2B-A105-E88D727F7B67}"/>
              </a:ext>
            </a:extLst>
          </p:cNvPr>
          <p:cNvSpPr/>
          <p:nvPr/>
        </p:nvSpPr>
        <p:spPr>
          <a:xfrm>
            <a:off x="6809094" y="5089958"/>
            <a:ext cx="5382906" cy="1768042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600" dirty="0">
                <a:solidFill>
                  <a:schemeClr val="bg1"/>
                </a:solidFill>
                <a:latin typeface="Poppins Bold" charset="0"/>
                <a:ea typeface="+mj-ea"/>
                <a:cs typeface="+mj-cs"/>
              </a:rPr>
              <a:t>Wie?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000" dirty="0">
                <a:solidFill>
                  <a:schemeClr val="bg1"/>
                </a:solidFill>
                <a:latin typeface="Poppins Medium" panose="02000000000000000000" pitchFamily="2" charset="0"/>
                <a:ea typeface="+mj-ea"/>
                <a:cs typeface="Poppins Medium" panose="02000000000000000000" pitchFamily="2" charset="0"/>
              </a:rPr>
              <a:t>Visueel</a:t>
            </a: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6675B79F-0CA3-4B8B-B5A9-CAC122F8C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056" y="288942"/>
            <a:ext cx="9145344" cy="1088545"/>
          </a:xfrm>
        </p:spPr>
        <p:txBody>
          <a:bodyPr/>
          <a:lstStyle/>
          <a:p>
            <a:r>
              <a:rPr lang="nl-BE" dirty="0">
                <a:solidFill>
                  <a:srgbClr val="002D74"/>
                </a:solidFill>
              </a:rPr>
              <a:t>Verantwoordelijkheden</a:t>
            </a:r>
          </a:p>
        </p:txBody>
      </p:sp>
    </p:spTree>
    <p:extLst>
      <p:ext uri="{BB962C8B-B14F-4D97-AF65-F5344CB8AC3E}">
        <p14:creationId xmlns:p14="http://schemas.microsoft.com/office/powerpoint/2010/main" val="34646177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F70A8B-1CBE-4E6D-A0AE-D34706B36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002D74"/>
                </a:solidFill>
              </a:rPr>
              <a:t>Aanwezigheid registreren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01338F-7DF9-4B75-B529-32F4D6490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Vertel iets over hoe medewerkers kunnen tikken:</a:t>
            </a:r>
          </a:p>
          <a:p>
            <a:r>
              <a:rPr lang="nl-BE" sz="2200" i="1" dirty="0">
                <a:solidFill>
                  <a:schemeClr val="bg1">
                    <a:lumMod val="50000"/>
                  </a:schemeClr>
                </a:solidFill>
              </a:rPr>
              <a:t>Hoe tikken?</a:t>
            </a:r>
          </a:p>
          <a:p>
            <a:pPr lvl="1"/>
            <a:r>
              <a:rPr lang="nl-BE" sz="2200" i="1" dirty="0">
                <a:solidFill>
                  <a:schemeClr val="bg1">
                    <a:lumMod val="50000"/>
                  </a:schemeClr>
                </a:solidFill>
              </a:rPr>
              <a:t>Via de </a:t>
            </a:r>
            <a:r>
              <a:rPr lang="nl-BE" sz="2200" i="1" dirty="0" err="1">
                <a:solidFill>
                  <a:schemeClr val="bg1">
                    <a:lumMod val="50000"/>
                  </a:schemeClr>
                </a:solidFill>
              </a:rPr>
              <a:t>tikklok</a:t>
            </a:r>
            <a:r>
              <a:rPr lang="nl-BE" sz="2200" i="1" dirty="0">
                <a:solidFill>
                  <a:schemeClr val="bg1">
                    <a:lumMod val="50000"/>
                  </a:schemeClr>
                </a:solidFill>
              </a:rPr>
              <a:t>?</a:t>
            </a:r>
          </a:p>
          <a:p>
            <a:pPr lvl="2"/>
            <a:r>
              <a:rPr lang="nl-BE" sz="2200" i="1" dirty="0">
                <a:solidFill>
                  <a:schemeClr val="bg1">
                    <a:lumMod val="50000"/>
                  </a:schemeClr>
                </a:solidFill>
              </a:rPr>
              <a:t>Waar hangen de tikklokken?</a:t>
            </a:r>
          </a:p>
          <a:p>
            <a:pPr lvl="2"/>
            <a:r>
              <a:rPr lang="nl-BE" sz="2200" i="1" dirty="0">
                <a:solidFill>
                  <a:schemeClr val="bg1">
                    <a:lumMod val="50000"/>
                  </a:schemeClr>
                </a:solidFill>
              </a:rPr>
              <a:t>Welke badge kunnen medewerkers gebruiken? Wanneer krijgen ze een badge?</a:t>
            </a:r>
          </a:p>
          <a:p>
            <a:pPr lvl="2"/>
            <a:r>
              <a:rPr lang="nl-BE" sz="2200" i="1" dirty="0">
                <a:solidFill>
                  <a:schemeClr val="bg1">
                    <a:lumMod val="50000"/>
                  </a:schemeClr>
                </a:solidFill>
              </a:rPr>
              <a:t>Welke opties zijn beschikbaar op de </a:t>
            </a:r>
            <a:r>
              <a:rPr lang="nl-BE" sz="2200" i="1" dirty="0" err="1">
                <a:solidFill>
                  <a:schemeClr val="bg1">
                    <a:lumMod val="50000"/>
                  </a:schemeClr>
                </a:solidFill>
              </a:rPr>
              <a:t>tikklok</a:t>
            </a:r>
            <a:r>
              <a:rPr lang="nl-BE" sz="2200" i="1" dirty="0">
                <a:solidFill>
                  <a:schemeClr val="bg1">
                    <a:lumMod val="50000"/>
                  </a:schemeClr>
                </a:solidFill>
              </a:rPr>
              <a:t>?</a:t>
            </a:r>
          </a:p>
          <a:p>
            <a:pPr lvl="3"/>
            <a:r>
              <a:rPr lang="nl-BE" sz="2200" i="1" dirty="0">
                <a:solidFill>
                  <a:schemeClr val="bg1">
                    <a:lumMod val="50000"/>
                  </a:schemeClr>
                </a:solidFill>
              </a:rPr>
              <a:t>IN/UIT tikken</a:t>
            </a:r>
          </a:p>
          <a:p>
            <a:pPr lvl="3"/>
            <a:r>
              <a:rPr lang="nl-BE" sz="2200" i="1" dirty="0">
                <a:solidFill>
                  <a:schemeClr val="bg1">
                    <a:lumMod val="50000"/>
                  </a:schemeClr>
                </a:solidFill>
              </a:rPr>
              <a:t>Afwezigheidsboeking</a:t>
            </a:r>
          </a:p>
          <a:p>
            <a:pPr lvl="3"/>
            <a:r>
              <a:rPr lang="nl-BE" sz="2200" i="1" dirty="0">
                <a:solidFill>
                  <a:schemeClr val="bg1">
                    <a:lumMod val="50000"/>
                  </a:schemeClr>
                </a:solidFill>
              </a:rPr>
              <a:t>Kostboeking</a:t>
            </a:r>
          </a:p>
          <a:p>
            <a:pPr lvl="3"/>
            <a:r>
              <a:rPr lang="nl-BE" sz="2200" i="1" dirty="0">
                <a:solidFill>
                  <a:schemeClr val="bg1">
                    <a:lumMod val="50000"/>
                  </a:schemeClr>
                </a:solidFill>
              </a:rPr>
              <a:t>…</a:t>
            </a:r>
          </a:p>
          <a:p>
            <a:pPr lvl="1"/>
            <a:r>
              <a:rPr lang="nl-BE" sz="2200" i="1" dirty="0">
                <a:solidFill>
                  <a:schemeClr val="bg1">
                    <a:lumMod val="50000"/>
                  </a:schemeClr>
                </a:solidFill>
              </a:rPr>
              <a:t>Via de computer?</a:t>
            </a:r>
          </a:p>
          <a:p>
            <a:pPr lvl="1"/>
            <a:r>
              <a:rPr lang="nl-BE" sz="2200" i="1" dirty="0">
                <a:solidFill>
                  <a:schemeClr val="bg1">
                    <a:lumMod val="50000"/>
                  </a:schemeClr>
                </a:solidFill>
              </a:rPr>
              <a:t>Via de smartphone?</a:t>
            </a:r>
          </a:p>
          <a:p>
            <a:r>
              <a:rPr lang="nl-BE" sz="2200" i="1" dirty="0">
                <a:solidFill>
                  <a:schemeClr val="bg1">
                    <a:lumMod val="50000"/>
                  </a:schemeClr>
                </a:solidFill>
              </a:rPr>
              <a:t>Ontbrekende </a:t>
            </a:r>
            <a:r>
              <a:rPr lang="nl-BE" sz="2200" i="1" dirty="0" err="1">
                <a:solidFill>
                  <a:schemeClr val="bg1">
                    <a:lumMod val="50000"/>
                  </a:schemeClr>
                </a:solidFill>
              </a:rPr>
              <a:t>tikking</a:t>
            </a:r>
            <a:r>
              <a:rPr lang="nl-BE" sz="2200" i="1" dirty="0">
                <a:solidFill>
                  <a:schemeClr val="bg1">
                    <a:lumMod val="50000"/>
                  </a:schemeClr>
                </a:solidFill>
              </a:rPr>
              <a:t>? </a:t>
            </a:r>
          </a:p>
          <a:p>
            <a:pPr lvl="1"/>
            <a:r>
              <a:rPr lang="nl-BE" sz="2200" i="1" dirty="0">
                <a:solidFill>
                  <a:schemeClr val="bg1">
                    <a:lumMod val="50000"/>
                  </a:schemeClr>
                </a:solidFill>
              </a:rPr>
              <a:t>Vergeten te tikken?</a:t>
            </a:r>
          </a:p>
          <a:p>
            <a:r>
              <a:rPr lang="nl-BE" sz="2200" i="1" dirty="0">
                <a:solidFill>
                  <a:schemeClr val="bg1">
                    <a:lumMod val="50000"/>
                  </a:schemeClr>
                </a:solidFill>
              </a:rPr>
              <a:t>Tikken bij thuiswerk?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3D69923-B5FD-4D75-B6C1-7BEF0FD1EFA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2" r="122"/>
          <a:stretch>
            <a:fillRect/>
          </a:stretch>
        </p:blipFill>
        <p:spPr/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BF335DF-AA02-4C6E-B4F2-13B009F755CD}"/>
              </a:ext>
            </a:extLst>
          </p:cNvPr>
          <p:cNvSpPr/>
          <p:nvPr/>
        </p:nvSpPr>
        <p:spPr>
          <a:xfrm>
            <a:off x="6809094" y="5089958"/>
            <a:ext cx="5382906" cy="1768042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600" dirty="0">
                <a:solidFill>
                  <a:schemeClr val="bg1"/>
                </a:solidFill>
                <a:latin typeface="Poppins Bold" charset="0"/>
                <a:ea typeface="+mj-ea"/>
                <a:cs typeface="+mj-cs"/>
              </a:rPr>
              <a:t>Verantwoordelijkheid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000" dirty="0">
                <a:solidFill>
                  <a:schemeClr val="bg1"/>
                </a:solidFill>
                <a:latin typeface="Poppins Medium" panose="02000000000000000000" pitchFamily="2" charset="0"/>
                <a:ea typeface="+mj-ea"/>
                <a:cs typeface="Poppins Medium" panose="02000000000000000000" pitchFamily="2" charset="0"/>
              </a:rPr>
              <a:t>Tekstvorm</a:t>
            </a:r>
          </a:p>
        </p:txBody>
      </p:sp>
    </p:spTree>
    <p:extLst>
      <p:ext uri="{BB962C8B-B14F-4D97-AF65-F5344CB8AC3E}">
        <p14:creationId xmlns:p14="http://schemas.microsoft.com/office/powerpoint/2010/main" val="1873369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FF2AE7D7-CFE6-4874-8DE4-6AC254807A35}"/>
              </a:ext>
            </a:extLst>
          </p:cNvPr>
          <p:cNvSpPr/>
          <p:nvPr/>
        </p:nvSpPr>
        <p:spPr>
          <a:xfrm>
            <a:off x="6809094" y="5089958"/>
            <a:ext cx="5382906" cy="1768042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nl-BE" sz="2600" dirty="0">
                <a:solidFill>
                  <a:schemeClr val="bg1"/>
                </a:solidFill>
                <a:latin typeface="Poppins Bold" charset="0"/>
              </a:rPr>
              <a:t>Verantwoordelijkheid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000" dirty="0">
                <a:solidFill>
                  <a:schemeClr val="bg1"/>
                </a:solidFill>
                <a:latin typeface="Poppins Medium" panose="02000000000000000000" pitchFamily="2" charset="0"/>
                <a:ea typeface="+mj-ea"/>
                <a:cs typeface="Poppins Medium" panose="02000000000000000000" pitchFamily="2" charset="0"/>
              </a:rPr>
              <a:t>Visueel</a:t>
            </a:r>
          </a:p>
        </p:txBody>
      </p:sp>
      <p:sp>
        <p:nvSpPr>
          <p:cNvPr id="31" name="Rounded Rectangle 39">
            <a:extLst>
              <a:ext uri="{FF2B5EF4-FFF2-40B4-BE49-F238E27FC236}">
                <a16:creationId xmlns:a16="http://schemas.microsoft.com/office/drawing/2014/main" id="{E6FAC66A-85A3-A449-8E03-75BBE6560A0D}"/>
              </a:ext>
            </a:extLst>
          </p:cNvPr>
          <p:cNvSpPr/>
          <p:nvPr/>
        </p:nvSpPr>
        <p:spPr>
          <a:xfrm>
            <a:off x="5644804" y="2660798"/>
            <a:ext cx="4512878" cy="397433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50" dirty="0" err="1">
                <a:solidFill>
                  <a:srgbClr val="FFFFFF"/>
                </a:solidFill>
                <a:latin typeface="Calibri" panose="020F0502020204030204"/>
              </a:rPr>
              <a:t>Aanvragen</a:t>
            </a:r>
            <a:r>
              <a:rPr lang="en-US" sz="1350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32" name="Rounded Rectangle 40">
            <a:extLst>
              <a:ext uri="{FF2B5EF4-FFF2-40B4-BE49-F238E27FC236}">
                <a16:creationId xmlns:a16="http://schemas.microsoft.com/office/drawing/2014/main" id="{1B83DD2F-5C81-9540-B756-D328686C1136}"/>
              </a:ext>
            </a:extLst>
          </p:cNvPr>
          <p:cNvSpPr/>
          <p:nvPr/>
        </p:nvSpPr>
        <p:spPr>
          <a:xfrm>
            <a:off x="5454005" y="3031533"/>
            <a:ext cx="4713996" cy="397433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defRPr/>
            </a:pPr>
            <a:r>
              <a:rPr lang="en-US" sz="1350" dirty="0">
                <a:solidFill>
                  <a:srgbClr val="FFFFFF"/>
                </a:solidFill>
              </a:rPr>
              <a:t>Deadline?</a:t>
            </a:r>
          </a:p>
        </p:txBody>
      </p:sp>
      <p:sp>
        <p:nvSpPr>
          <p:cNvPr id="33" name="Rounded Rectangle 41">
            <a:extLst>
              <a:ext uri="{FF2B5EF4-FFF2-40B4-BE49-F238E27FC236}">
                <a16:creationId xmlns:a16="http://schemas.microsoft.com/office/drawing/2014/main" id="{AD32FA7C-FBF0-514A-9113-284CEC5E27F8}"/>
              </a:ext>
            </a:extLst>
          </p:cNvPr>
          <p:cNvSpPr/>
          <p:nvPr/>
        </p:nvSpPr>
        <p:spPr>
          <a:xfrm>
            <a:off x="5498151" y="3372292"/>
            <a:ext cx="4669850" cy="397433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defRPr/>
            </a:pPr>
            <a:r>
              <a:rPr lang="en-US" sz="1350" dirty="0">
                <a:solidFill>
                  <a:srgbClr val="FFFFFF"/>
                </a:solidFill>
              </a:rPr>
              <a:t>Wie </a:t>
            </a:r>
            <a:r>
              <a:rPr lang="en-US" sz="1350" dirty="0" err="1">
                <a:solidFill>
                  <a:srgbClr val="FFFFFF"/>
                </a:solidFill>
              </a:rPr>
              <a:t>keurt</a:t>
            </a:r>
            <a:r>
              <a:rPr lang="en-US" sz="1350" dirty="0">
                <a:solidFill>
                  <a:srgbClr val="FFFFFF"/>
                </a:solidFill>
              </a:rPr>
              <a:t> </a:t>
            </a:r>
            <a:r>
              <a:rPr lang="en-US" sz="1350" dirty="0" err="1">
                <a:solidFill>
                  <a:srgbClr val="FFFFFF"/>
                </a:solidFill>
              </a:rPr>
              <a:t>goed</a:t>
            </a:r>
            <a:r>
              <a:rPr lang="en-US" sz="135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34" name="Rounded Rectangle 39">
            <a:extLst>
              <a:ext uri="{FF2B5EF4-FFF2-40B4-BE49-F238E27FC236}">
                <a16:creationId xmlns:a16="http://schemas.microsoft.com/office/drawing/2014/main" id="{3247A598-3BFA-C64E-A065-E332E58BDA54}"/>
              </a:ext>
            </a:extLst>
          </p:cNvPr>
          <p:cNvSpPr/>
          <p:nvPr/>
        </p:nvSpPr>
        <p:spPr>
          <a:xfrm>
            <a:off x="5644803" y="4157316"/>
            <a:ext cx="4523197" cy="397433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defRPr/>
            </a:pPr>
            <a:r>
              <a:rPr lang="en-US" sz="1350" dirty="0">
                <a:solidFill>
                  <a:srgbClr val="FFFFFF"/>
                </a:solidFill>
              </a:rPr>
              <a:t>Via de smartphone</a:t>
            </a:r>
          </a:p>
        </p:txBody>
      </p:sp>
      <p:sp>
        <p:nvSpPr>
          <p:cNvPr id="35" name="Rounded Rectangle 40">
            <a:extLst>
              <a:ext uri="{FF2B5EF4-FFF2-40B4-BE49-F238E27FC236}">
                <a16:creationId xmlns:a16="http://schemas.microsoft.com/office/drawing/2014/main" id="{57E44FA7-2CEF-D64A-849C-E55223D45460}"/>
              </a:ext>
            </a:extLst>
          </p:cNvPr>
          <p:cNvSpPr/>
          <p:nvPr/>
        </p:nvSpPr>
        <p:spPr>
          <a:xfrm>
            <a:off x="5454005" y="4528051"/>
            <a:ext cx="4713996" cy="397433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/>
            </a:pPr>
            <a:r>
              <a:rPr lang="en-US" sz="1350" dirty="0">
                <a:solidFill>
                  <a:srgbClr val="FFFFFF"/>
                </a:solidFill>
              </a:rPr>
              <a:t>Voorbeeld 2</a:t>
            </a:r>
          </a:p>
        </p:txBody>
      </p:sp>
      <p:sp>
        <p:nvSpPr>
          <p:cNvPr id="36" name="Rounded Rectangle 41">
            <a:extLst>
              <a:ext uri="{FF2B5EF4-FFF2-40B4-BE49-F238E27FC236}">
                <a16:creationId xmlns:a16="http://schemas.microsoft.com/office/drawing/2014/main" id="{B76F7421-31B7-554C-98CB-79E54CD3E08B}"/>
              </a:ext>
            </a:extLst>
          </p:cNvPr>
          <p:cNvSpPr/>
          <p:nvPr/>
        </p:nvSpPr>
        <p:spPr>
          <a:xfrm>
            <a:off x="5498151" y="4868810"/>
            <a:ext cx="4669850" cy="397433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defRPr/>
            </a:pPr>
            <a:r>
              <a:rPr lang="en-US" sz="1350" dirty="0">
                <a:solidFill>
                  <a:srgbClr val="FFFFFF"/>
                </a:solidFill>
              </a:rPr>
              <a:t>Voorbeeld 3</a:t>
            </a:r>
          </a:p>
        </p:txBody>
      </p:sp>
      <p:sp>
        <p:nvSpPr>
          <p:cNvPr id="25" name="Rounded Rectangle 39">
            <a:extLst>
              <a:ext uri="{FF2B5EF4-FFF2-40B4-BE49-F238E27FC236}">
                <a16:creationId xmlns:a16="http://schemas.microsoft.com/office/drawing/2014/main" id="{F8C82753-C156-2249-BC50-343263F1CD9C}"/>
              </a:ext>
            </a:extLst>
          </p:cNvPr>
          <p:cNvSpPr/>
          <p:nvPr/>
        </p:nvSpPr>
        <p:spPr>
          <a:xfrm>
            <a:off x="5694871" y="1193888"/>
            <a:ext cx="4462811" cy="397433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50" dirty="0" err="1">
                <a:solidFill>
                  <a:srgbClr val="FFFFFF"/>
                </a:solidFill>
                <a:latin typeface="Calibri" panose="020F0502020204030204"/>
              </a:rPr>
              <a:t>Waar</a:t>
            </a:r>
            <a:r>
              <a:rPr lang="en-US" sz="1350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28" name="Rounded Rectangle 40">
            <a:extLst>
              <a:ext uri="{FF2B5EF4-FFF2-40B4-BE49-F238E27FC236}">
                <a16:creationId xmlns:a16="http://schemas.microsoft.com/office/drawing/2014/main" id="{971DE9B3-1793-D747-A483-D4F9620B3DA6}"/>
              </a:ext>
            </a:extLst>
          </p:cNvPr>
          <p:cNvSpPr/>
          <p:nvPr/>
        </p:nvSpPr>
        <p:spPr>
          <a:xfrm>
            <a:off x="5504072" y="1564623"/>
            <a:ext cx="4653610" cy="397433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defRPr/>
            </a:pPr>
            <a:r>
              <a:rPr lang="en-US" sz="1350" dirty="0" err="1">
                <a:solidFill>
                  <a:srgbClr val="FFFFFF"/>
                </a:solidFill>
              </a:rPr>
              <a:t>Opties</a:t>
            </a:r>
            <a:r>
              <a:rPr lang="en-US" sz="135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30" name="Rounded Rectangle 41">
            <a:extLst>
              <a:ext uri="{FF2B5EF4-FFF2-40B4-BE49-F238E27FC236}">
                <a16:creationId xmlns:a16="http://schemas.microsoft.com/office/drawing/2014/main" id="{693FA0D1-E51E-5242-8272-E5F35089B89E}"/>
              </a:ext>
            </a:extLst>
          </p:cNvPr>
          <p:cNvSpPr/>
          <p:nvPr/>
        </p:nvSpPr>
        <p:spPr>
          <a:xfrm>
            <a:off x="5548218" y="1905382"/>
            <a:ext cx="4609464" cy="397433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defRPr/>
            </a:pPr>
            <a:r>
              <a:rPr lang="en-US" sz="1350" dirty="0">
                <a:solidFill>
                  <a:srgbClr val="FFFFFF"/>
                </a:solidFill>
              </a:rPr>
              <a:t>Badges?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B5E8E46-FC2F-EC41-A8A0-BA428CB49882}"/>
              </a:ext>
            </a:extLst>
          </p:cNvPr>
          <p:cNvSpPr/>
          <p:nvPr/>
        </p:nvSpPr>
        <p:spPr>
          <a:xfrm>
            <a:off x="2540089" y="2636403"/>
            <a:ext cx="3711070" cy="113109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 sz="1800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87C5534-D4D3-4949-81DB-D5AE2C6C5773}"/>
              </a:ext>
            </a:extLst>
          </p:cNvPr>
          <p:cNvSpPr/>
          <p:nvPr/>
        </p:nvSpPr>
        <p:spPr>
          <a:xfrm>
            <a:off x="2540089" y="4139030"/>
            <a:ext cx="3711070" cy="112721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 sz="180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D0EDBA8-823A-F24B-90DD-C02FE0C32C78}"/>
              </a:ext>
            </a:extLst>
          </p:cNvPr>
          <p:cNvSpPr/>
          <p:nvPr/>
        </p:nvSpPr>
        <p:spPr>
          <a:xfrm>
            <a:off x="2540089" y="1165147"/>
            <a:ext cx="3711070" cy="11310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 sz="180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F476218-9B9D-EC4C-8AE4-136167C8ECC2}"/>
              </a:ext>
            </a:extLst>
          </p:cNvPr>
          <p:cNvSpPr/>
          <p:nvPr/>
        </p:nvSpPr>
        <p:spPr>
          <a:xfrm>
            <a:off x="2034318" y="1070202"/>
            <a:ext cx="1328667" cy="1328667"/>
          </a:xfrm>
          <a:custGeom>
            <a:avLst/>
            <a:gdLst>
              <a:gd name="connsiteX0" fmla="*/ 0 w 1147239"/>
              <a:gd name="connsiteY0" fmla="*/ 573620 h 1147239"/>
              <a:gd name="connsiteX1" fmla="*/ 573620 w 1147239"/>
              <a:gd name="connsiteY1" fmla="*/ 0 h 1147239"/>
              <a:gd name="connsiteX2" fmla="*/ 1147240 w 1147239"/>
              <a:gd name="connsiteY2" fmla="*/ 573620 h 1147239"/>
              <a:gd name="connsiteX3" fmla="*/ 573620 w 1147239"/>
              <a:gd name="connsiteY3" fmla="*/ 1147240 h 1147239"/>
              <a:gd name="connsiteX4" fmla="*/ 0 w 1147239"/>
              <a:gd name="connsiteY4" fmla="*/ 573620 h 114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239" h="1147239">
                <a:moveTo>
                  <a:pt x="0" y="573620"/>
                </a:moveTo>
                <a:cubicBezTo>
                  <a:pt x="0" y="256818"/>
                  <a:pt x="256818" y="0"/>
                  <a:pt x="573620" y="0"/>
                </a:cubicBezTo>
                <a:cubicBezTo>
                  <a:pt x="890422" y="0"/>
                  <a:pt x="1147240" y="256818"/>
                  <a:pt x="1147240" y="573620"/>
                </a:cubicBezTo>
                <a:cubicBezTo>
                  <a:pt x="1147240" y="890422"/>
                  <a:pt x="890422" y="1147240"/>
                  <a:pt x="573620" y="1147240"/>
                </a:cubicBezTo>
                <a:cubicBezTo>
                  <a:pt x="256818" y="1147240"/>
                  <a:pt x="0" y="890422"/>
                  <a:pt x="0" y="573620"/>
                </a:cubicBezTo>
                <a:close/>
              </a:path>
            </a:pathLst>
          </a:custGeom>
          <a:solidFill>
            <a:srgbClr val="3F84C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225159" tIns="225159" rIns="225159" bIns="225159" numCol="1" spcCol="1270" anchor="ctr" anchorCtr="0">
            <a:no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500" dirty="0">
              <a:solidFill>
                <a:srgbClr val="FFFFFF"/>
              </a:solidFill>
              <a:latin typeface="Poppins Bold" panose="02000000000000000000" pitchFamily="2" charset="0"/>
              <a:cs typeface="Poppins Bold" panose="02000000000000000000" pitchFamily="2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8325EE1-3FFB-EF48-A429-3623EF6C458A}"/>
              </a:ext>
            </a:extLst>
          </p:cNvPr>
          <p:cNvSpPr/>
          <p:nvPr/>
        </p:nvSpPr>
        <p:spPr>
          <a:xfrm>
            <a:off x="2023999" y="2562808"/>
            <a:ext cx="1328667" cy="1328667"/>
          </a:xfrm>
          <a:custGeom>
            <a:avLst/>
            <a:gdLst>
              <a:gd name="connsiteX0" fmla="*/ 0 w 1147239"/>
              <a:gd name="connsiteY0" fmla="*/ 573620 h 1147239"/>
              <a:gd name="connsiteX1" fmla="*/ 573620 w 1147239"/>
              <a:gd name="connsiteY1" fmla="*/ 0 h 1147239"/>
              <a:gd name="connsiteX2" fmla="*/ 1147240 w 1147239"/>
              <a:gd name="connsiteY2" fmla="*/ 573620 h 1147239"/>
              <a:gd name="connsiteX3" fmla="*/ 573620 w 1147239"/>
              <a:gd name="connsiteY3" fmla="*/ 1147240 h 1147239"/>
              <a:gd name="connsiteX4" fmla="*/ 0 w 1147239"/>
              <a:gd name="connsiteY4" fmla="*/ 573620 h 114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239" h="1147239">
                <a:moveTo>
                  <a:pt x="0" y="573620"/>
                </a:moveTo>
                <a:cubicBezTo>
                  <a:pt x="0" y="256818"/>
                  <a:pt x="256818" y="0"/>
                  <a:pt x="573620" y="0"/>
                </a:cubicBezTo>
                <a:cubicBezTo>
                  <a:pt x="890422" y="0"/>
                  <a:pt x="1147240" y="256818"/>
                  <a:pt x="1147240" y="573620"/>
                </a:cubicBezTo>
                <a:cubicBezTo>
                  <a:pt x="1147240" y="890422"/>
                  <a:pt x="890422" y="1147240"/>
                  <a:pt x="573620" y="1147240"/>
                </a:cubicBezTo>
                <a:cubicBezTo>
                  <a:pt x="256818" y="1147240"/>
                  <a:pt x="0" y="890422"/>
                  <a:pt x="0" y="573620"/>
                </a:cubicBezTo>
                <a:close/>
              </a:path>
            </a:pathLst>
          </a:custGeom>
          <a:solidFill>
            <a:srgbClr val="005CA3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225159" tIns="225159" rIns="225159" bIns="225159" numCol="1" spcCol="1270" anchor="ctr" anchorCtr="0">
            <a:no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500" dirty="0">
              <a:solidFill>
                <a:srgbClr val="336FB9"/>
              </a:solidFill>
              <a:latin typeface="Poppins Bold" panose="02000000000000000000" pitchFamily="2" charset="0"/>
              <a:cs typeface="Poppins Bold" panose="02000000000000000000" pitchFamily="2" charset="0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75583181-3408-2A43-AFF5-B5AB1534F9BE}"/>
              </a:ext>
            </a:extLst>
          </p:cNvPr>
          <p:cNvSpPr/>
          <p:nvPr/>
        </p:nvSpPr>
        <p:spPr>
          <a:xfrm>
            <a:off x="2034318" y="4036743"/>
            <a:ext cx="1328667" cy="1328667"/>
          </a:xfrm>
          <a:custGeom>
            <a:avLst/>
            <a:gdLst>
              <a:gd name="connsiteX0" fmla="*/ 0 w 1147239"/>
              <a:gd name="connsiteY0" fmla="*/ 573620 h 1147239"/>
              <a:gd name="connsiteX1" fmla="*/ 573620 w 1147239"/>
              <a:gd name="connsiteY1" fmla="*/ 0 h 1147239"/>
              <a:gd name="connsiteX2" fmla="*/ 1147240 w 1147239"/>
              <a:gd name="connsiteY2" fmla="*/ 573620 h 1147239"/>
              <a:gd name="connsiteX3" fmla="*/ 573620 w 1147239"/>
              <a:gd name="connsiteY3" fmla="*/ 1147240 h 1147239"/>
              <a:gd name="connsiteX4" fmla="*/ 0 w 1147239"/>
              <a:gd name="connsiteY4" fmla="*/ 573620 h 114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239" h="1147239">
                <a:moveTo>
                  <a:pt x="0" y="573620"/>
                </a:moveTo>
                <a:cubicBezTo>
                  <a:pt x="0" y="256818"/>
                  <a:pt x="256818" y="0"/>
                  <a:pt x="573620" y="0"/>
                </a:cubicBezTo>
                <a:cubicBezTo>
                  <a:pt x="890422" y="0"/>
                  <a:pt x="1147240" y="256818"/>
                  <a:pt x="1147240" y="573620"/>
                </a:cubicBezTo>
                <a:cubicBezTo>
                  <a:pt x="1147240" y="890422"/>
                  <a:pt x="890422" y="1147240"/>
                  <a:pt x="573620" y="1147240"/>
                </a:cubicBezTo>
                <a:cubicBezTo>
                  <a:pt x="256818" y="1147240"/>
                  <a:pt x="0" y="890422"/>
                  <a:pt x="0" y="573620"/>
                </a:cubicBezTo>
                <a:close/>
              </a:path>
            </a:pathLst>
          </a:custGeom>
          <a:solidFill>
            <a:srgbClr val="002D74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225159" tIns="225159" rIns="225159" bIns="225159" numCol="1" spcCol="1270" anchor="ctr" anchorCtr="0">
            <a:no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500" dirty="0">
              <a:solidFill>
                <a:srgbClr val="FFFFFF"/>
              </a:solidFill>
              <a:latin typeface="Poppins Bold" panose="02000000000000000000" pitchFamily="2" charset="0"/>
              <a:cs typeface="Poppins Bold" panose="020000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277CDA-A18D-194A-B37C-7E9EEE7FFAC5}"/>
              </a:ext>
            </a:extLst>
          </p:cNvPr>
          <p:cNvSpPr/>
          <p:nvPr/>
        </p:nvSpPr>
        <p:spPr>
          <a:xfrm>
            <a:off x="3557684" y="1165148"/>
            <a:ext cx="3226528" cy="1061829"/>
          </a:xfrm>
          <a:prstGeom prst="rect">
            <a:avLst/>
          </a:prstGeom>
        </p:spPr>
        <p:txBody>
          <a:bodyPr wrap="square" lIns="91440" rIns="91440" bIns="45720">
            <a:spAutoFit/>
          </a:bodyPr>
          <a:lstStyle/>
          <a:p>
            <a:r>
              <a:rPr lang="en-US" sz="1600" b="1" dirty="0">
                <a:solidFill>
                  <a:srgbClr val="3F84C5"/>
                </a:solidFill>
                <a:latin typeface="Poppins" charset="0"/>
                <a:ea typeface="Poppins" charset="0"/>
                <a:cs typeface="Poppins" charset="0"/>
              </a:rPr>
              <a:t>Hoe </a:t>
            </a:r>
            <a:r>
              <a:rPr lang="en-US" sz="1600" b="1" dirty="0" err="1">
                <a:solidFill>
                  <a:srgbClr val="3F84C5"/>
                </a:solidFill>
                <a:latin typeface="Poppins" charset="0"/>
                <a:ea typeface="Poppins" charset="0"/>
                <a:cs typeface="Poppins" charset="0"/>
              </a:rPr>
              <a:t>tikken</a:t>
            </a:r>
            <a:r>
              <a:rPr lang="en-US" sz="1600" b="1" dirty="0">
                <a:solidFill>
                  <a:srgbClr val="3F84C5"/>
                </a:solidFill>
                <a:latin typeface="Poppins" charset="0"/>
                <a:ea typeface="Poppins" charset="0"/>
                <a:cs typeface="Poppins" charset="0"/>
              </a:rPr>
              <a:t>?</a:t>
            </a:r>
            <a:endParaRPr lang="en-US" sz="1200" dirty="0">
              <a:solidFill>
                <a:srgbClr val="3F84C5"/>
              </a:solidFill>
            </a:endParaRP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Via de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tikklok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Via de computer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Via de smartphone</a:t>
            </a:r>
          </a:p>
          <a:p>
            <a:endParaRPr lang="en-US" sz="1100" b="1" dirty="0">
              <a:solidFill>
                <a:srgbClr val="336FB8"/>
              </a:solidFill>
              <a:latin typeface="Poppins" charset="0"/>
              <a:ea typeface="Poppins" charset="0"/>
              <a:cs typeface="Poppins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4F63A3-3C70-4D46-903C-AE9FA00BD5B1}"/>
              </a:ext>
            </a:extLst>
          </p:cNvPr>
          <p:cNvSpPr/>
          <p:nvPr/>
        </p:nvSpPr>
        <p:spPr>
          <a:xfrm>
            <a:off x="3608252" y="2656663"/>
            <a:ext cx="3125392" cy="523220"/>
          </a:xfrm>
          <a:prstGeom prst="rect">
            <a:avLst/>
          </a:prstGeom>
        </p:spPr>
        <p:txBody>
          <a:bodyPr wrap="square" lIns="91440" rIns="91440" bIns="45720">
            <a:spAutoFit/>
          </a:bodyPr>
          <a:lstStyle/>
          <a:p>
            <a:r>
              <a:rPr lang="en-US" sz="1600" b="1" dirty="0" err="1">
                <a:solidFill>
                  <a:srgbClr val="005CA3"/>
                </a:solidFill>
                <a:latin typeface="Poppins" charset="0"/>
                <a:ea typeface="Poppins" charset="0"/>
                <a:cs typeface="Poppins" charset="0"/>
              </a:rPr>
              <a:t>Vergeten</a:t>
            </a:r>
            <a:r>
              <a:rPr lang="en-US" sz="1600" b="1" dirty="0">
                <a:solidFill>
                  <a:srgbClr val="005CA3"/>
                </a:solidFill>
                <a:latin typeface="Poppins" charset="0"/>
                <a:ea typeface="Poppins" charset="0"/>
                <a:cs typeface="Poppins" charset="0"/>
              </a:rPr>
              <a:t> </a:t>
            </a:r>
            <a:r>
              <a:rPr lang="en-US" sz="1600" b="1" dirty="0" err="1">
                <a:solidFill>
                  <a:srgbClr val="005CA3"/>
                </a:solidFill>
                <a:latin typeface="Poppins" charset="0"/>
                <a:ea typeface="Poppins" charset="0"/>
                <a:cs typeface="Poppins" charset="0"/>
              </a:rPr>
              <a:t>tikken</a:t>
            </a:r>
            <a:r>
              <a:rPr lang="en-US" sz="1600" b="1" dirty="0">
                <a:solidFill>
                  <a:srgbClr val="005CA3"/>
                </a:solidFill>
                <a:latin typeface="Poppins" charset="0"/>
                <a:ea typeface="Poppins" charset="0"/>
                <a:cs typeface="Poppins" charset="0"/>
              </a:rPr>
              <a:t>?</a:t>
            </a:r>
            <a:endParaRPr lang="en-US" sz="1100" dirty="0">
              <a:solidFill>
                <a:srgbClr val="005CA3"/>
              </a:solidFill>
            </a:endParaRP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Ontbrekende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boeking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9117D92-6F7F-5B4C-9E82-1E163A77F9DE}"/>
              </a:ext>
            </a:extLst>
          </p:cNvPr>
          <p:cNvSpPr/>
          <p:nvPr/>
        </p:nvSpPr>
        <p:spPr>
          <a:xfrm>
            <a:off x="3608252" y="4159204"/>
            <a:ext cx="3711069" cy="523220"/>
          </a:xfrm>
          <a:prstGeom prst="rect">
            <a:avLst/>
          </a:prstGeom>
        </p:spPr>
        <p:txBody>
          <a:bodyPr wrap="square" lIns="91440" rIns="91440" bIns="45720">
            <a:spAutoFit/>
          </a:bodyPr>
          <a:lstStyle/>
          <a:p>
            <a:r>
              <a:rPr lang="en-US" sz="1600" b="1" dirty="0" err="1">
                <a:solidFill>
                  <a:srgbClr val="002D74"/>
                </a:solidFill>
                <a:latin typeface="Poppins" charset="0"/>
                <a:ea typeface="Poppins" charset="0"/>
                <a:cs typeface="Poppins" charset="0"/>
              </a:rPr>
              <a:t>Tikken</a:t>
            </a:r>
            <a:r>
              <a:rPr lang="en-US" sz="1600" b="1" dirty="0">
                <a:solidFill>
                  <a:srgbClr val="002D74"/>
                </a:solidFill>
                <a:latin typeface="Poppins" charset="0"/>
                <a:ea typeface="Poppins" charset="0"/>
                <a:cs typeface="Poppins" charset="0"/>
              </a:rPr>
              <a:t> </a:t>
            </a:r>
            <a:r>
              <a:rPr lang="en-US" sz="1600" b="1" dirty="0" err="1">
                <a:solidFill>
                  <a:srgbClr val="002D74"/>
                </a:solidFill>
                <a:latin typeface="Poppins" charset="0"/>
                <a:ea typeface="Poppins" charset="0"/>
                <a:cs typeface="Poppins" charset="0"/>
              </a:rPr>
              <a:t>bij</a:t>
            </a:r>
            <a:r>
              <a:rPr lang="en-US" sz="1600" b="1" dirty="0">
                <a:solidFill>
                  <a:srgbClr val="002D74"/>
                </a:solidFill>
                <a:latin typeface="Poppins" charset="0"/>
                <a:ea typeface="Poppins" charset="0"/>
                <a:cs typeface="Poppins" charset="0"/>
              </a:rPr>
              <a:t> </a:t>
            </a:r>
            <a:r>
              <a:rPr lang="en-US" sz="1600" b="1" dirty="0" err="1">
                <a:solidFill>
                  <a:srgbClr val="002D74"/>
                </a:solidFill>
                <a:latin typeface="Poppins" charset="0"/>
                <a:ea typeface="Poppins" charset="0"/>
                <a:cs typeface="Poppins" charset="0"/>
              </a:rPr>
              <a:t>thuiswerk</a:t>
            </a:r>
            <a:r>
              <a:rPr lang="en-US" sz="1600" b="1" dirty="0">
                <a:solidFill>
                  <a:srgbClr val="002D74"/>
                </a:solidFill>
                <a:latin typeface="Poppins" charset="0"/>
                <a:ea typeface="Poppins" charset="0"/>
                <a:cs typeface="Poppins" charset="0"/>
              </a:rPr>
              <a:t>?</a:t>
            </a:r>
            <a:endParaRPr lang="en-US" sz="1100" dirty="0">
              <a:solidFill>
                <a:srgbClr val="002D74"/>
              </a:solidFill>
            </a:endParaRPr>
          </a:p>
          <a:p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Wanneer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ingeven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463B4FE-B3A4-3C48-AEB5-14626A35B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051" y="1378249"/>
            <a:ext cx="965200" cy="762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132765-B2D3-6248-8D16-4BB26AF48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459" y="2815510"/>
            <a:ext cx="762000" cy="736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E5AE556-8697-FE46-B9A7-80724C607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701" y="4251863"/>
            <a:ext cx="977900" cy="889000"/>
          </a:xfrm>
          <a:prstGeom prst="rect">
            <a:avLst/>
          </a:prstGeom>
        </p:spPr>
      </p:pic>
      <p:sp>
        <p:nvSpPr>
          <p:cNvPr id="37" name="Title 4">
            <a:extLst>
              <a:ext uri="{FF2B5EF4-FFF2-40B4-BE49-F238E27FC236}">
                <a16:creationId xmlns:a16="http://schemas.microsoft.com/office/drawing/2014/main" id="{88384124-5A41-4476-9218-5C1E29831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056" y="288942"/>
            <a:ext cx="9145344" cy="1088545"/>
          </a:xfrm>
        </p:spPr>
        <p:txBody>
          <a:bodyPr/>
          <a:lstStyle/>
          <a:p>
            <a:r>
              <a:rPr lang="nl-BE" dirty="0">
                <a:solidFill>
                  <a:srgbClr val="002D74"/>
                </a:solidFill>
              </a:rPr>
              <a:t>Aanwezigheid registreren</a:t>
            </a:r>
          </a:p>
        </p:txBody>
      </p:sp>
      <p:pic>
        <p:nvPicPr>
          <p:cNvPr id="40" name="Picture Placeholder 6">
            <a:extLst>
              <a:ext uri="{FF2B5EF4-FFF2-40B4-BE49-F238E27FC236}">
                <a16:creationId xmlns:a16="http://schemas.microsoft.com/office/drawing/2014/main" id="{39E833E8-C065-4D32-AA96-6A6161BC2CF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122" r="122"/>
          <a:stretch>
            <a:fillRect/>
          </a:stretch>
        </p:blipFill>
        <p:spPr>
          <a:xfrm>
            <a:off x="285750" y="161925"/>
            <a:ext cx="647700" cy="649288"/>
          </a:xfrm>
        </p:spPr>
      </p:pic>
    </p:spTree>
    <p:extLst>
      <p:ext uri="{BB962C8B-B14F-4D97-AF65-F5344CB8AC3E}">
        <p14:creationId xmlns:p14="http://schemas.microsoft.com/office/powerpoint/2010/main" val="3586138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F70A8B-1CBE-4E6D-A0AE-D34706B36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002D74"/>
                </a:solidFill>
              </a:rPr>
              <a:t>Afwezigheid registreren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01338F-7DF9-4B75-B529-32F4D6490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Vertel iets over de procedures voor afwezigheidsaanvragen:</a:t>
            </a:r>
          </a:p>
          <a:p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Vakantie?</a:t>
            </a:r>
          </a:p>
          <a:p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Thuiswerk?</a:t>
            </a:r>
          </a:p>
          <a:p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Dienstreis?</a:t>
            </a:r>
          </a:p>
          <a:p>
            <a:pPr lvl="1"/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Buitenland?</a:t>
            </a:r>
          </a:p>
          <a:p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Opleiding?</a:t>
            </a:r>
          </a:p>
          <a:p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Ziekte?</a:t>
            </a:r>
          </a:p>
          <a:p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…</a:t>
            </a:r>
          </a:p>
          <a:p>
            <a:endParaRPr lang="nl-BE" i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Teamkalender consulteren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8" name="Picture Placeholder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51F544F-EF8B-492B-8AA2-3D6357D121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2" r="122"/>
          <a:stretch>
            <a:fillRect/>
          </a:stretch>
        </p:blipFill>
        <p:spPr/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20C5B26-4EF0-46F7-942A-3D83EB08A183}"/>
              </a:ext>
            </a:extLst>
          </p:cNvPr>
          <p:cNvSpPr/>
          <p:nvPr/>
        </p:nvSpPr>
        <p:spPr>
          <a:xfrm>
            <a:off x="6809094" y="5089958"/>
            <a:ext cx="5382906" cy="1768042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600" dirty="0">
                <a:solidFill>
                  <a:schemeClr val="bg1"/>
                </a:solidFill>
                <a:latin typeface="Poppins Bold" charset="0"/>
                <a:ea typeface="+mj-ea"/>
                <a:cs typeface="+mj-cs"/>
              </a:rPr>
              <a:t>Verantwoordelijkheid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000" dirty="0">
                <a:solidFill>
                  <a:schemeClr val="bg1"/>
                </a:solidFill>
                <a:latin typeface="Poppins Medium" panose="02000000000000000000" pitchFamily="2" charset="0"/>
                <a:ea typeface="+mj-ea"/>
                <a:cs typeface="Poppins Medium" panose="02000000000000000000" pitchFamily="2" charset="0"/>
              </a:rPr>
              <a:t>Tekstvorm</a:t>
            </a:r>
          </a:p>
        </p:txBody>
      </p:sp>
    </p:spTree>
    <p:extLst>
      <p:ext uri="{BB962C8B-B14F-4D97-AF65-F5344CB8AC3E}">
        <p14:creationId xmlns:p14="http://schemas.microsoft.com/office/powerpoint/2010/main" val="3159787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FF2AE7D7-CFE6-4874-8DE4-6AC254807A35}"/>
              </a:ext>
            </a:extLst>
          </p:cNvPr>
          <p:cNvSpPr/>
          <p:nvPr/>
        </p:nvSpPr>
        <p:spPr>
          <a:xfrm>
            <a:off x="6809094" y="5089958"/>
            <a:ext cx="5382906" cy="1768042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nl-BE" sz="2600" dirty="0">
                <a:solidFill>
                  <a:schemeClr val="bg1"/>
                </a:solidFill>
                <a:latin typeface="Poppins Bold" charset="0"/>
              </a:rPr>
              <a:t>Verantwoordelijkheid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000" dirty="0">
                <a:solidFill>
                  <a:schemeClr val="bg1"/>
                </a:solidFill>
                <a:latin typeface="Poppins Medium" panose="02000000000000000000" pitchFamily="2" charset="0"/>
                <a:ea typeface="+mj-ea"/>
                <a:cs typeface="Poppins Medium" panose="02000000000000000000" pitchFamily="2" charset="0"/>
              </a:rPr>
              <a:t>Visueel</a:t>
            </a:r>
          </a:p>
        </p:txBody>
      </p:sp>
      <p:sp>
        <p:nvSpPr>
          <p:cNvPr id="31" name="Rounded Rectangle 39">
            <a:extLst>
              <a:ext uri="{FF2B5EF4-FFF2-40B4-BE49-F238E27FC236}">
                <a16:creationId xmlns:a16="http://schemas.microsoft.com/office/drawing/2014/main" id="{E6FAC66A-85A3-A449-8E03-75BBE6560A0D}"/>
              </a:ext>
            </a:extLst>
          </p:cNvPr>
          <p:cNvSpPr/>
          <p:nvPr/>
        </p:nvSpPr>
        <p:spPr>
          <a:xfrm>
            <a:off x="5644804" y="2660798"/>
            <a:ext cx="4512878" cy="397433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50" dirty="0" err="1">
                <a:solidFill>
                  <a:srgbClr val="FFFFFF"/>
                </a:solidFill>
                <a:latin typeface="Calibri" panose="020F0502020204030204"/>
              </a:rPr>
              <a:t>Aanvragen</a:t>
            </a:r>
            <a:r>
              <a:rPr lang="en-US" sz="1350" dirty="0">
                <a:solidFill>
                  <a:srgbClr val="FFFFFF"/>
                </a:solidFill>
                <a:latin typeface="Calibri" panose="020F0502020204030204"/>
              </a:rPr>
              <a:t> in </a:t>
            </a:r>
            <a:r>
              <a:rPr lang="en-US" sz="1350" dirty="0" err="1">
                <a:solidFill>
                  <a:srgbClr val="FFFFFF"/>
                </a:solidFill>
                <a:latin typeface="Calibri" panose="020F0502020204030204"/>
              </a:rPr>
              <a:t>myProtime</a:t>
            </a:r>
            <a:r>
              <a:rPr lang="en-US" sz="1350" dirty="0">
                <a:solidFill>
                  <a:srgbClr val="FFFFFF"/>
                </a:solidFill>
                <a:latin typeface="Calibri" panose="020F0502020204030204"/>
              </a:rPr>
              <a:t>: met </a:t>
            </a:r>
            <a:r>
              <a:rPr lang="en-US" sz="1350" dirty="0" err="1">
                <a:solidFill>
                  <a:srgbClr val="FFFFFF"/>
                </a:solidFill>
                <a:latin typeface="Calibri" panose="020F0502020204030204"/>
              </a:rPr>
              <a:t>bijlage</a:t>
            </a:r>
            <a:r>
              <a:rPr lang="en-US" sz="1350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US" sz="1350" dirty="0" err="1">
                <a:solidFill>
                  <a:srgbClr val="FFFFFF"/>
                </a:solidFill>
                <a:latin typeface="Calibri" panose="020F0502020204030204"/>
              </a:rPr>
              <a:t>ziektebriefje</a:t>
            </a:r>
            <a:endParaRPr lang="en-US" sz="135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2" name="Rounded Rectangle 40">
            <a:extLst>
              <a:ext uri="{FF2B5EF4-FFF2-40B4-BE49-F238E27FC236}">
                <a16:creationId xmlns:a16="http://schemas.microsoft.com/office/drawing/2014/main" id="{1B83DD2F-5C81-9540-B756-D328686C1136}"/>
              </a:ext>
            </a:extLst>
          </p:cNvPr>
          <p:cNvSpPr/>
          <p:nvPr/>
        </p:nvSpPr>
        <p:spPr>
          <a:xfrm>
            <a:off x="5454005" y="3031533"/>
            <a:ext cx="4713996" cy="397433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defRPr/>
            </a:pPr>
            <a:r>
              <a:rPr lang="en-US" sz="1350" dirty="0">
                <a:solidFill>
                  <a:srgbClr val="FFFFFF"/>
                </a:solidFill>
              </a:rPr>
              <a:t>HR </a:t>
            </a:r>
            <a:r>
              <a:rPr lang="en-US" sz="1350" dirty="0" err="1">
                <a:solidFill>
                  <a:srgbClr val="FFFFFF"/>
                </a:solidFill>
              </a:rPr>
              <a:t>keurt</a:t>
            </a:r>
            <a:r>
              <a:rPr lang="en-US" sz="1350" dirty="0">
                <a:solidFill>
                  <a:srgbClr val="FFFFFF"/>
                </a:solidFill>
              </a:rPr>
              <a:t> </a:t>
            </a:r>
            <a:r>
              <a:rPr lang="en-US" sz="1350" dirty="0" err="1">
                <a:solidFill>
                  <a:srgbClr val="FFFFFF"/>
                </a:solidFill>
              </a:rPr>
              <a:t>goed</a:t>
            </a:r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33" name="Rounded Rectangle 41">
            <a:extLst>
              <a:ext uri="{FF2B5EF4-FFF2-40B4-BE49-F238E27FC236}">
                <a16:creationId xmlns:a16="http://schemas.microsoft.com/office/drawing/2014/main" id="{AD32FA7C-FBF0-514A-9113-284CEC5E27F8}"/>
              </a:ext>
            </a:extLst>
          </p:cNvPr>
          <p:cNvSpPr/>
          <p:nvPr/>
        </p:nvSpPr>
        <p:spPr>
          <a:xfrm>
            <a:off x="5498151" y="3372292"/>
            <a:ext cx="4669850" cy="397433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defRPr/>
            </a:pPr>
            <a:r>
              <a:rPr lang="en-US" sz="1350" dirty="0" err="1">
                <a:solidFill>
                  <a:srgbClr val="FFFFFF"/>
                </a:solidFill>
              </a:rPr>
              <a:t>Vanaf</a:t>
            </a:r>
            <a:r>
              <a:rPr lang="en-US" sz="1350" dirty="0">
                <a:solidFill>
                  <a:srgbClr val="FFFFFF"/>
                </a:solidFill>
              </a:rPr>
              <a:t> 2 </a:t>
            </a:r>
            <a:r>
              <a:rPr lang="en-US" sz="1350" dirty="0" err="1">
                <a:solidFill>
                  <a:srgbClr val="FFFFFF"/>
                </a:solidFill>
              </a:rPr>
              <a:t>dagen</a:t>
            </a:r>
            <a:r>
              <a:rPr lang="en-US" sz="1350" dirty="0">
                <a:solidFill>
                  <a:srgbClr val="FFFFFF"/>
                </a:solidFill>
              </a:rPr>
              <a:t> </a:t>
            </a:r>
            <a:r>
              <a:rPr lang="en-US" sz="1350" dirty="0" err="1">
                <a:solidFill>
                  <a:srgbClr val="FFFFFF"/>
                </a:solidFill>
              </a:rPr>
              <a:t>ziekte</a:t>
            </a:r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34" name="Rounded Rectangle 39">
            <a:extLst>
              <a:ext uri="{FF2B5EF4-FFF2-40B4-BE49-F238E27FC236}">
                <a16:creationId xmlns:a16="http://schemas.microsoft.com/office/drawing/2014/main" id="{3247A598-3BFA-C64E-A065-E332E58BDA54}"/>
              </a:ext>
            </a:extLst>
          </p:cNvPr>
          <p:cNvSpPr/>
          <p:nvPr/>
        </p:nvSpPr>
        <p:spPr>
          <a:xfrm>
            <a:off x="5644803" y="4157316"/>
            <a:ext cx="4523197" cy="397433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defRPr/>
            </a:pPr>
            <a:r>
              <a:rPr lang="en-US" sz="1350" dirty="0" err="1">
                <a:solidFill>
                  <a:srgbClr val="FFFFFF"/>
                </a:solidFill>
              </a:rPr>
              <a:t>Aanvragen</a:t>
            </a:r>
            <a:r>
              <a:rPr lang="en-US" sz="1350" dirty="0">
                <a:solidFill>
                  <a:srgbClr val="FFFFFF"/>
                </a:solidFill>
              </a:rPr>
              <a:t> in </a:t>
            </a:r>
            <a:r>
              <a:rPr lang="en-US" sz="1350" dirty="0" err="1">
                <a:solidFill>
                  <a:srgbClr val="FFFFFF"/>
                </a:solidFill>
              </a:rPr>
              <a:t>myProtime</a:t>
            </a:r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35" name="Rounded Rectangle 40">
            <a:extLst>
              <a:ext uri="{FF2B5EF4-FFF2-40B4-BE49-F238E27FC236}">
                <a16:creationId xmlns:a16="http://schemas.microsoft.com/office/drawing/2014/main" id="{57E44FA7-2CEF-D64A-849C-E55223D45460}"/>
              </a:ext>
            </a:extLst>
          </p:cNvPr>
          <p:cNvSpPr/>
          <p:nvPr/>
        </p:nvSpPr>
        <p:spPr>
          <a:xfrm>
            <a:off x="5454005" y="4528051"/>
            <a:ext cx="4713996" cy="397433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/>
            </a:pPr>
            <a:r>
              <a:rPr lang="en-US" sz="1350" dirty="0" err="1">
                <a:solidFill>
                  <a:srgbClr val="FFFFFF"/>
                </a:solidFill>
              </a:rPr>
              <a:t>Automatisch</a:t>
            </a:r>
            <a:r>
              <a:rPr lang="en-US" sz="1350" dirty="0">
                <a:solidFill>
                  <a:srgbClr val="FFFFFF"/>
                </a:solidFill>
              </a:rPr>
              <a:t> </a:t>
            </a:r>
            <a:r>
              <a:rPr lang="en-US" sz="1350" dirty="0" err="1">
                <a:solidFill>
                  <a:srgbClr val="FFFFFF"/>
                </a:solidFill>
              </a:rPr>
              <a:t>goedgekeurd</a:t>
            </a:r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36" name="Rounded Rectangle 41">
            <a:extLst>
              <a:ext uri="{FF2B5EF4-FFF2-40B4-BE49-F238E27FC236}">
                <a16:creationId xmlns:a16="http://schemas.microsoft.com/office/drawing/2014/main" id="{B76F7421-31B7-554C-98CB-79E54CD3E08B}"/>
              </a:ext>
            </a:extLst>
          </p:cNvPr>
          <p:cNvSpPr/>
          <p:nvPr/>
        </p:nvSpPr>
        <p:spPr>
          <a:xfrm>
            <a:off x="5498151" y="4868810"/>
            <a:ext cx="4669850" cy="397433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defRPr/>
            </a:pPr>
            <a:r>
              <a:rPr lang="en-US" sz="1350" dirty="0" err="1">
                <a:solidFill>
                  <a:srgbClr val="FFFFFF"/>
                </a:solidFill>
              </a:rPr>
              <a:t>Voor</a:t>
            </a:r>
            <a:r>
              <a:rPr lang="en-US" sz="1350" dirty="0">
                <a:solidFill>
                  <a:srgbClr val="FFFFFF"/>
                </a:solidFill>
              </a:rPr>
              <a:t> </a:t>
            </a:r>
            <a:r>
              <a:rPr lang="en-US" sz="1350" dirty="0" err="1">
                <a:solidFill>
                  <a:srgbClr val="FFFFFF"/>
                </a:solidFill>
              </a:rPr>
              <a:t>klantbezoeken</a:t>
            </a:r>
            <a:r>
              <a:rPr lang="en-US" sz="1350" dirty="0">
                <a:solidFill>
                  <a:srgbClr val="FFFFFF"/>
                </a:solidFill>
              </a:rPr>
              <a:t> in </a:t>
            </a:r>
            <a:r>
              <a:rPr lang="en-US" sz="1350" dirty="0" err="1">
                <a:solidFill>
                  <a:srgbClr val="FFFFFF"/>
                </a:solidFill>
              </a:rPr>
              <a:t>binnen</a:t>
            </a:r>
            <a:r>
              <a:rPr lang="en-US" sz="1350" dirty="0">
                <a:solidFill>
                  <a:srgbClr val="FFFFFF"/>
                </a:solidFill>
              </a:rPr>
              <a:t>- </a:t>
            </a:r>
            <a:r>
              <a:rPr lang="en-US" sz="1350" dirty="0" err="1">
                <a:solidFill>
                  <a:srgbClr val="FFFFFF"/>
                </a:solidFill>
              </a:rPr>
              <a:t>en</a:t>
            </a:r>
            <a:r>
              <a:rPr lang="en-US" sz="1350" dirty="0">
                <a:solidFill>
                  <a:srgbClr val="FFFFFF"/>
                </a:solidFill>
              </a:rPr>
              <a:t> </a:t>
            </a:r>
            <a:r>
              <a:rPr lang="en-US" sz="1350" dirty="0" err="1">
                <a:solidFill>
                  <a:srgbClr val="FFFFFF"/>
                </a:solidFill>
              </a:rPr>
              <a:t>buitenland</a:t>
            </a:r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5" name="Rounded Rectangle 39">
            <a:extLst>
              <a:ext uri="{FF2B5EF4-FFF2-40B4-BE49-F238E27FC236}">
                <a16:creationId xmlns:a16="http://schemas.microsoft.com/office/drawing/2014/main" id="{F8C82753-C156-2249-BC50-343263F1CD9C}"/>
              </a:ext>
            </a:extLst>
          </p:cNvPr>
          <p:cNvSpPr/>
          <p:nvPr/>
        </p:nvSpPr>
        <p:spPr>
          <a:xfrm>
            <a:off x="5694871" y="1193888"/>
            <a:ext cx="4462811" cy="397433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50" dirty="0" err="1">
                <a:solidFill>
                  <a:srgbClr val="FFFFFF"/>
                </a:solidFill>
                <a:latin typeface="Calibri" panose="020F0502020204030204"/>
              </a:rPr>
              <a:t>Aanvragen</a:t>
            </a:r>
            <a:r>
              <a:rPr lang="en-US" sz="1350" dirty="0">
                <a:solidFill>
                  <a:srgbClr val="FFFFFF"/>
                </a:solidFill>
                <a:latin typeface="Calibri" panose="020F0502020204030204"/>
              </a:rPr>
              <a:t> in </a:t>
            </a:r>
            <a:r>
              <a:rPr lang="en-US" sz="1350" dirty="0" err="1">
                <a:solidFill>
                  <a:srgbClr val="FFFFFF"/>
                </a:solidFill>
                <a:latin typeface="Calibri" panose="020F0502020204030204"/>
              </a:rPr>
              <a:t>myProtime</a:t>
            </a:r>
            <a:endParaRPr lang="en-US" sz="135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8" name="Rounded Rectangle 40">
            <a:extLst>
              <a:ext uri="{FF2B5EF4-FFF2-40B4-BE49-F238E27FC236}">
                <a16:creationId xmlns:a16="http://schemas.microsoft.com/office/drawing/2014/main" id="{971DE9B3-1793-D747-A483-D4F9620B3DA6}"/>
              </a:ext>
            </a:extLst>
          </p:cNvPr>
          <p:cNvSpPr/>
          <p:nvPr/>
        </p:nvSpPr>
        <p:spPr>
          <a:xfrm>
            <a:off x="5504072" y="1564623"/>
            <a:ext cx="4653610" cy="397433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defRPr/>
            </a:pPr>
            <a:r>
              <a:rPr lang="en-US" sz="1350" dirty="0" err="1">
                <a:solidFill>
                  <a:srgbClr val="FFFFFF"/>
                </a:solidFill>
              </a:rPr>
              <a:t>Leidinggevende</a:t>
            </a:r>
            <a:r>
              <a:rPr lang="en-US" sz="1350" dirty="0">
                <a:solidFill>
                  <a:srgbClr val="FFFFFF"/>
                </a:solidFill>
              </a:rPr>
              <a:t> </a:t>
            </a:r>
            <a:r>
              <a:rPr lang="en-US" sz="1350" dirty="0" err="1">
                <a:solidFill>
                  <a:srgbClr val="FFFFFF"/>
                </a:solidFill>
              </a:rPr>
              <a:t>keurt</a:t>
            </a:r>
            <a:r>
              <a:rPr lang="en-US" sz="1350" dirty="0">
                <a:solidFill>
                  <a:srgbClr val="FFFFFF"/>
                </a:solidFill>
              </a:rPr>
              <a:t> </a:t>
            </a:r>
            <a:r>
              <a:rPr lang="en-US" sz="1350" dirty="0" err="1">
                <a:solidFill>
                  <a:srgbClr val="FFFFFF"/>
                </a:solidFill>
              </a:rPr>
              <a:t>goed</a:t>
            </a:r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30" name="Rounded Rectangle 41">
            <a:extLst>
              <a:ext uri="{FF2B5EF4-FFF2-40B4-BE49-F238E27FC236}">
                <a16:creationId xmlns:a16="http://schemas.microsoft.com/office/drawing/2014/main" id="{693FA0D1-E51E-5242-8272-E5F35089B89E}"/>
              </a:ext>
            </a:extLst>
          </p:cNvPr>
          <p:cNvSpPr/>
          <p:nvPr/>
        </p:nvSpPr>
        <p:spPr>
          <a:xfrm>
            <a:off x="5548218" y="1905382"/>
            <a:ext cx="4609464" cy="397433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defRPr/>
            </a:pPr>
            <a:r>
              <a:rPr lang="en-US" sz="1350" dirty="0" err="1">
                <a:solidFill>
                  <a:srgbClr val="FFFFFF"/>
                </a:solidFill>
              </a:rPr>
              <a:t>Correcties</a:t>
            </a:r>
            <a:r>
              <a:rPr lang="en-US" sz="1350" dirty="0">
                <a:solidFill>
                  <a:srgbClr val="FFFFFF"/>
                </a:solidFill>
              </a:rPr>
              <a:t> </a:t>
            </a:r>
            <a:r>
              <a:rPr lang="en-US" sz="1350" dirty="0" err="1">
                <a:solidFill>
                  <a:srgbClr val="FFFFFF"/>
                </a:solidFill>
              </a:rPr>
              <a:t>niet</a:t>
            </a:r>
            <a:r>
              <a:rPr lang="en-US" sz="1350" dirty="0">
                <a:solidFill>
                  <a:srgbClr val="FFFFFF"/>
                </a:solidFill>
              </a:rPr>
              <a:t> in het </a:t>
            </a:r>
            <a:r>
              <a:rPr lang="en-US" sz="1350" dirty="0" err="1">
                <a:solidFill>
                  <a:srgbClr val="FFFFFF"/>
                </a:solidFill>
              </a:rPr>
              <a:t>verleden</a:t>
            </a:r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B5E8E46-FC2F-EC41-A8A0-BA428CB49882}"/>
              </a:ext>
            </a:extLst>
          </p:cNvPr>
          <p:cNvSpPr/>
          <p:nvPr/>
        </p:nvSpPr>
        <p:spPr>
          <a:xfrm>
            <a:off x="2540089" y="2636403"/>
            <a:ext cx="3711070" cy="113109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 sz="1800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87C5534-D4D3-4949-81DB-D5AE2C6C5773}"/>
              </a:ext>
            </a:extLst>
          </p:cNvPr>
          <p:cNvSpPr/>
          <p:nvPr/>
        </p:nvSpPr>
        <p:spPr>
          <a:xfrm>
            <a:off x="2540089" y="4139030"/>
            <a:ext cx="3711070" cy="112721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 sz="180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D0EDBA8-823A-F24B-90DD-C02FE0C32C78}"/>
              </a:ext>
            </a:extLst>
          </p:cNvPr>
          <p:cNvSpPr/>
          <p:nvPr/>
        </p:nvSpPr>
        <p:spPr>
          <a:xfrm>
            <a:off x="2540089" y="1165147"/>
            <a:ext cx="3711070" cy="11310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 sz="180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F476218-9B9D-EC4C-8AE4-136167C8ECC2}"/>
              </a:ext>
            </a:extLst>
          </p:cNvPr>
          <p:cNvSpPr/>
          <p:nvPr/>
        </p:nvSpPr>
        <p:spPr>
          <a:xfrm>
            <a:off x="2034318" y="1070202"/>
            <a:ext cx="1328667" cy="1328667"/>
          </a:xfrm>
          <a:custGeom>
            <a:avLst/>
            <a:gdLst>
              <a:gd name="connsiteX0" fmla="*/ 0 w 1147239"/>
              <a:gd name="connsiteY0" fmla="*/ 573620 h 1147239"/>
              <a:gd name="connsiteX1" fmla="*/ 573620 w 1147239"/>
              <a:gd name="connsiteY1" fmla="*/ 0 h 1147239"/>
              <a:gd name="connsiteX2" fmla="*/ 1147240 w 1147239"/>
              <a:gd name="connsiteY2" fmla="*/ 573620 h 1147239"/>
              <a:gd name="connsiteX3" fmla="*/ 573620 w 1147239"/>
              <a:gd name="connsiteY3" fmla="*/ 1147240 h 1147239"/>
              <a:gd name="connsiteX4" fmla="*/ 0 w 1147239"/>
              <a:gd name="connsiteY4" fmla="*/ 573620 h 114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239" h="1147239">
                <a:moveTo>
                  <a:pt x="0" y="573620"/>
                </a:moveTo>
                <a:cubicBezTo>
                  <a:pt x="0" y="256818"/>
                  <a:pt x="256818" y="0"/>
                  <a:pt x="573620" y="0"/>
                </a:cubicBezTo>
                <a:cubicBezTo>
                  <a:pt x="890422" y="0"/>
                  <a:pt x="1147240" y="256818"/>
                  <a:pt x="1147240" y="573620"/>
                </a:cubicBezTo>
                <a:cubicBezTo>
                  <a:pt x="1147240" y="890422"/>
                  <a:pt x="890422" y="1147240"/>
                  <a:pt x="573620" y="1147240"/>
                </a:cubicBezTo>
                <a:cubicBezTo>
                  <a:pt x="256818" y="1147240"/>
                  <a:pt x="0" y="890422"/>
                  <a:pt x="0" y="573620"/>
                </a:cubicBezTo>
                <a:close/>
              </a:path>
            </a:pathLst>
          </a:custGeom>
          <a:solidFill>
            <a:srgbClr val="3F84C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225159" tIns="225159" rIns="225159" bIns="225159" numCol="1" spcCol="1270" anchor="ctr" anchorCtr="0">
            <a:no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500" dirty="0">
              <a:solidFill>
                <a:srgbClr val="FFFFFF"/>
              </a:solidFill>
              <a:latin typeface="Poppins Bold" panose="02000000000000000000" pitchFamily="2" charset="0"/>
              <a:cs typeface="Poppins Bold" panose="02000000000000000000" pitchFamily="2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8325EE1-3FFB-EF48-A429-3623EF6C458A}"/>
              </a:ext>
            </a:extLst>
          </p:cNvPr>
          <p:cNvSpPr/>
          <p:nvPr/>
        </p:nvSpPr>
        <p:spPr>
          <a:xfrm>
            <a:off x="2023999" y="2562808"/>
            <a:ext cx="1328667" cy="1328667"/>
          </a:xfrm>
          <a:custGeom>
            <a:avLst/>
            <a:gdLst>
              <a:gd name="connsiteX0" fmla="*/ 0 w 1147239"/>
              <a:gd name="connsiteY0" fmla="*/ 573620 h 1147239"/>
              <a:gd name="connsiteX1" fmla="*/ 573620 w 1147239"/>
              <a:gd name="connsiteY1" fmla="*/ 0 h 1147239"/>
              <a:gd name="connsiteX2" fmla="*/ 1147240 w 1147239"/>
              <a:gd name="connsiteY2" fmla="*/ 573620 h 1147239"/>
              <a:gd name="connsiteX3" fmla="*/ 573620 w 1147239"/>
              <a:gd name="connsiteY3" fmla="*/ 1147240 h 1147239"/>
              <a:gd name="connsiteX4" fmla="*/ 0 w 1147239"/>
              <a:gd name="connsiteY4" fmla="*/ 573620 h 114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239" h="1147239">
                <a:moveTo>
                  <a:pt x="0" y="573620"/>
                </a:moveTo>
                <a:cubicBezTo>
                  <a:pt x="0" y="256818"/>
                  <a:pt x="256818" y="0"/>
                  <a:pt x="573620" y="0"/>
                </a:cubicBezTo>
                <a:cubicBezTo>
                  <a:pt x="890422" y="0"/>
                  <a:pt x="1147240" y="256818"/>
                  <a:pt x="1147240" y="573620"/>
                </a:cubicBezTo>
                <a:cubicBezTo>
                  <a:pt x="1147240" y="890422"/>
                  <a:pt x="890422" y="1147240"/>
                  <a:pt x="573620" y="1147240"/>
                </a:cubicBezTo>
                <a:cubicBezTo>
                  <a:pt x="256818" y="1147240"/>
                  <a:pt x="0" y="890422"/>
                  <a:pt x="0" y="573620"/>
                </a:cubicBezTo>
                <a:close/>
              </a:path>
            </a:pathLst>
          </a:custGeom>
          <a:solidFill>
            <a:srgbClr val="005CA3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225159" tIns="225159" rIns="225159" bIns="225159" numCol="1" spcCol="1270" anchor="ctr" anchorCtr="0">
            <a:no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500" dirty="0">
              <a:solidFill>
                <a:srgbClr val="336FB9"/>
              </a:solidFill>
              <a:latin typeface="Poppins Bold" panose="02000000000000000000" pitchFamily="2" charset="0"/>
              <a:cs typeface="Poppins Bold" panose="02000000000000000000" pitchFamily="2" charset="0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75583181-3408-2A43-AFF5-B5AB1534F9BE}"/>
              </a:ext>
            </a:extLst>
          </p:cNvPr>
          <p:cNvSpPr/>
          <p:nvPr/>
        </p:nvSpPr>
        <p:spPr>
          <a:xfrm>
            <a:off x="2034318" y="4036743"/>
            <a:ext cx="1328667" cy="1328667"/>
          </a:xfrm>
          <a:custGeom>
            <a:avLst/>
            <a:gdLst>
              <a:gd name="connsiteX0" fmla="*/ 0 w 1147239"/>
              <a:gd name="connsiteY0" fmla="*/ 573620 h 1147239"/>
              <a:gd name="connsiteX1" fmla="*/ 573620 w 1147239"/>
              <a:gd name="connsiteY1" fmla="*/ 0 h 1147239"/>
              <a:gd name="connsiteX2" fmla="*/ 1147240 w 1147239"/>
              <a:gd name="connsiteY2" fmla="*/ 573620 h 1147239"/>
              <a:gd name="connsiteX3" fmla="*/ 573620 w 1147239"/>
              <a:gd name="connsiteY3" fmla="*/ 1147240 h 1147239"/>
              <a:gd name="connsiteX4" fmla="*/ 0 w 1147239"/>
              <a:gd name="connsiteY4" fmla="*/ 573620 h 114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239" h="1147239">
                <a:moveTo>
                  <a:pt x="0" y="573620"/>
                </a:moveTo>
                <a:cubicBezTo>
                  <a:pt x="0" y="256818"/>
                  <a:pt x="256818" y="0"/>
                  <a:pt x="573620" y="0"/>
                </a:cubicBezTo>
                <a:cubicBezTo>
                  <a:pt x="890422" y="0"/>
                  <a:pt x="1147240" y="256818"/>
                  <a:pt x="1147240" y="573620"/>
                </a:cubicBezTo>
                <a:cubicBezTo>
                  <a:pt x="1147240" y="890422"/>
                  <a:pt x="890422" y="1147240"/>
                  <a:pt x="573620" y="1147240"/>
                </a:cubicBezTo>
                <a:cubicBezTo>
                  <a:pt x="256818" y="1147240"/>
                  <a:pt x="0" y="890422"/>
                  <a:pt x="0" y="573620"/>
                </a:cubicBezTo>
                <a:close/>
              </a:path>
            </a:pathLst>
          </a:custGeom>
          <a:solidFill>
            <a:srgbClr val="002D74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225159" tIns="225159" rIns="225159" bIns="225159" numCol="1" spcCol="1270" anchor="ctr" anchorCtr="0">
            <a:no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500" dirty="0">
              <a:solidFill>
                <a:srgbClr val="FFFFFF"/>
              </a:solidFill>
              <a:latin typeface="Poppins Bold" panose="02000000000000000000" pitchFamily="2" charset="0"/>
              <a:cs typeface="Poppins Bold" panose="020000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277CDA-A18D-194A-B37C-7E9EEE7FFAC5}"/>
              </a:ext>
            </a:extLst>
          </p:cNvPr>
          <p:cNvSpPr/>
          <p:nvPr/>
        </p:nvSpPr>
        <p:spPr>
          <a:xfrm>
            <a:off x="3557684" y="1165148"/>
            <a:ext cx="3226528" cy="1061829"/>
          </a:xfrm>
          <a:prstGeom prst="rect">
            <a:avLst/>
          </a:prstGeom>
        </p:spPr>
        <p:txBody>
          <a:bodyPr wrap="square" lIns="91440" rIns="91440" bIns="45720">
            <a:spAutoFit/>
          </a:bodyPr>
          <a:lstStyle/>
          <a:p>
            <a:r>
              <a:rPr lang="en-US" sz="1600" b="1" dirty="0" err="1">
                <a:solidFill>
                  <a:srgbClr val="3F84C5"/>
                </a:solidFill>
                <a:latin typeface="Poppins" charset="0"/>
                <a:ea typeface="Poppins" charset="0"/>
                <a:cs typeface="Poppins" charset="0"/>
              </a:rPr>
              <a:t>Vakantie</a:t>
            </a:r>
            <a:endParaRPr lang="en-US" sz="1200" dirty="0">
              <a:solidFill>
                <a:srgbClr val="3F84C5"/>
              </a:solidFill>
            </a:endParaRP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Via de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tikklok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Via de computer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Via de smartphone</a:t>
            </a:r>
          </a:p>
          <a:p>
            <a:endParaRPr lang="en-US" sz="1100" b="1" dirty="0">
              <a:solidFill>
                <a:srgbClr val="336FB8"/>
              </a:solidFill>
              <a:latin typeface="Poppins" charset="0"/>
              <a:ea typeface="Poppins" charset="0"/>
              <a:cs typeface="Poppins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4F63A3-3C70-4D46-903C-AE9FA00BD5B1}"/>
              </a:ext>
            </a:extLst>
          </p:cNvPr>
          <p:cNvSpPr/>
          <p:nvPr/>
        </p:nvSpPr>
        <p:spPr>
          <a:xfrm>
            <a:off x="3608252" y="2656663"/>
            <a:ext cx="3125392" cy="892552"/>
          </a:xfrm>
          <a:prstGeom prst="rect">
            <a:avLst/>
          </a:prstGeom>
        </p:spPr>
        <p:txBody>
          <a:bodyPr wrap="square" lIns="91440" rIns="91440" bIns="45720">
            <a:spAutoFit/>
          </a:bodyPr>
          <a:lstStyle/>
          <a:p>
            <a:r>
              <a:rPr lang="en-US" sz="1600" b="1" dirty="0" err="1">
                <a:solidFill>
                  <a:srgbClr val="005CA3"/>
                </a:solidFill>
                <a:latin typeface="Poppins" charset="0"/>
                <a:ea typeface="Poppins" charset="0"/>
                <a:cs typeface="Poppins" charset="0"/>
              </a:rPr>
              <a:t>Ziekte</a:t>
            </a:r>
            <a:endParaRPr lang="en-US" sz="1100" dirty="0">
              <a:solidFill>
                <a:srgbClr val="005CA3"/>
              </a:solidFill>
            </a:endParaRP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Via de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tikklok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Via de computer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Via de smartphone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9117D92-6F7F-5B4C-9E82-1E163A77F9DE}"/>
              </a:ext>
            </a:extLst>
          </p:cNvPr>
          <p:cNvSpPr/>
          <p:nvPr/>
        </p:nvSpPr>
        <p:spPr>
          <a:xfrm>
            <a:off x="3608252" y="4159204"/>
            <a:ext cx="3711069" cy="892552"/>
          </a:xfrm>
          <a:prstGeom prst="rect">
            <a:avLst/>
          </a:prstGeom>
        </p:spPr>
        <p:txBody>
          <a:bodyPr wrap="square" lIns="91440" rIns="91440" bIns="45720">
            <a:spAutoFit/>
          </a:bodyPr>
          <a:lstStyle/>
          <a:p>
            <a:r>
              <a:rPr lang="en-US" sz="1600" b="1" dirty="0" err="1">
                <a:solidFill>
                  <a:srgbClr val="002D74"/>
                </a:solidFill>
                <a:latin typeface="Poppins" charset="0"/>
                <a:ea typeface="Poppins" charset="0"/>
                <a:cs typeface="Poppins" charset="0"/>
              </a:rPr>
              <a:t>Dienstreis</a:t>
            </a:r>
            <a:endParaRPr lang="en-US" sz="1100" dirty="0">
              <a:solidFill>
                <a:srgbClr val="002D74"/>
              </a:solidFill>
            </a:endParaRP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Via de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tikklok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Via de computer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Via de smartphone</a:t>
            </a:r>
          </a:p>
        </p:txBody>
      </p:sp>
      <p:pic>
        <p:nvPicPr>
          <p:cNvPr id="16" name="Picture 15" descr="Tropical scene">
            <a:extLst>
              <a:ext uri="{FF2B5EF4-FFF2-40B4-BE49-F238E27FC236}">
                <a16:creationId xmlns:a16="http://schemas.microsoft.com/office/drawing/2014/main" id="{8463B4FE-B3A4-3C48-AEB5-14626A35B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317651" y="1378249"/>
            <a:ext cx="762000" cy="762000"/>
          </a:xfrm>
          <a:prstGeom prst="rect">
            <a:avLst/>
          </a:prstGeom>
        </p:spPr>
      </p:pic>
      <p:pic>
        <p:nvPicPr>
          <p:cNvPr id="17" name="Picture 16" descr="Needle">
            <a:extLst>
              <a:ext uri="{FF2B5EF4-FFF2-40B4-BE49-F238E27FC236}">
                <a16:creationId xmlns:a16="http://schemas.microsoft.com/office/drawing/2014/main" id="{42132765-B2D3-6248-8D16-4BB26AF481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350159" y="2815510"/>
            <a:ext cx="736600" cy="736600"/>
          </a:xfrm>
          <a:prstGeom prst="rect">
            <a:avLst/>
          </a:prstGeom>
        </p:spPr>
      </p:pic>
      <p:pic>
        <p:nvPicPr>
          <p:cNvPr id="21" name="Picture 20" descr="Suitcase">
            <a:extLst>
              <a:ext uri="{FF2B5EF4-FFF2-40B4-BE49-F238E27FC236}">
                <a16:creationId xmlns:a16="http://schemas.microsoft.com/office/drawing/2014/main" id="{EE5AE556-8697-FE46-B9A7-80724C6075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254151" y="4251863"/>
            <a:ext cx="889000" cy="889000"/>
          </a:xfrm>
          <a:prstGeom prst="rect">
            <a:avLst/>
          </a:prstGeom>
        </p:spPr>
      </p:pic>
      <p:sp>
        <p:nvSpPr>
          <p:cNvPr id="37" name="Title 4">
            <a:extLst>
              <a:ext uri="{FF2B5EF4-FFF2-40B4-BE49-F238E27FC236}">
                <a16:creationId xmlns:a16="http://schemas.microsoft.com/office/drawing/2014/main" id="{88384124-5A41-4476-9218-5C1E29831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056" y="288942"/>
            <a:ext cx="9145344" cy="1088545"/>
          </a:xfrm>
        </p:spPr>
        <p:txBody>
          <a:bodyPr/>
          <a:lstStyle/>
          <a:p>
            <a:r>
              <a:rPr lang="nl-BE" dirty="0">
                <a:solidFill>
                  <a:srgbClr val="002D74"/>
                </a:solidFill>
              </a:rPr>
              <a:t>Afwezigheid registreren</a:t>
            </a:r>
          </a:p>
        </p:txBody>
      </p:sp>
      <p:pic>
        <p:nvPicPr>
          <p:cNvPr id="5" name="Picture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C5E8808-D55D-480D-8B90-D6D9F7625F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/>
          <a:srcRect l="122" r="1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378493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01338F-7DF9-4B75-B529-32F4D6490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Vertel iets over de procedures voor overuren:</a:t>
            </a:r>
          </a:p>
          <a:p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Ik werk meer &gt; ik vraag aan &gt; mijn leidinggevende keurt goed &gt; HR exporteert dit naar de payroll</a:t>
            </a:r>
          </a:p>
          <a:p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Keuze </a:t>
            </a:r>
            <a:r>
              <a:rPr lang="nl-BE" i="1" dirty="0" err="1">
                <a:solidFill>
                  <a:schemeClr val="bg1">
                    <a:lumMod val="50000"/>
                  </a:schemeClr>
                </a:solidFill>
              </a:rPr>
              <a:t>recup</a:t>
            </a:r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/betaling?</a:t>
            </a:r>
          </a:p>
          <a:p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…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8" name="Picture Placeholder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D047873-E936-4118-B6EC-951C5F8901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2" r="122"/>
          <a:stretch>
            <a:fillRect/>
          </a:stretch>
        </p:blipFill>
        <p:spPr/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A5E4D2F4-A927-4879-840D-9F3529E3C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056" y="288942"/>
            <a:ext cx="9145344" cy="1088545"/>
          </a:xfrm>
        </p:spPr>
        <p:txBody>
          <a:bodyPr/>
          <a:lstStyle/>
          <a:p>
            <a:r>
              <a:rPr lang="nl-BE" dirty="0">
                <a:solidFill>
                  <a:srgbClr val="002D74"/>
                </a:solidFill>
              </a:rPr>
              <a:t>Overuren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B9DF94-1D12-4C4C-A559-589725B4C992}"/>
              </a:ext>
            </a:extLst>
          </p:cNvPr>
          <p:cNvSpPr/>
          <p:nvPr/>
        </p:nvSpPr>
        <p:spPr>
          <a:xfrm>
            <a:off x="6809094" y="5089958"/>
            <a:ext cx="5382906" cy="1768042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600" dirty="0">
                <a:solidFill>
                  <a:schemeClr val="bg1"/>
                </a:solidFill>
                <a:latin typeface="Poppins Bold" charset="0"/>
                <a:ea typeface="+mj-ea"/>
                <a:cs typeface="+mj-cs"/>
              </a:rPr>
              <a:t>Verantwoordelijkheid 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000" dirty="0">
                <a:solidFill>
                  <a:schemeClr val="bg1"/>
                </a:solidFill>
                <a:latin typeface="Poppins Medium" panose="02000000000000000000" pitchFamily="2" charset="0"/>
                <a:ea typeface="+mj-ea"/>
                <a:cs typeface="Poppins Medium" panose="02000000000000000000" pitchFamily="2" charset="0"/>
              </a:rPr>
              <a:t>Tekstvorm</a:t>
            </a:r>
          </a:p>
        </p:txBody>
      </p:sp>
    </p:spTree>
    <p:extLst>
      <p:ext uri="{BB962C8B-B14F-4D97-AF65-F5344CB8AC3E}">
        <p14:creationId xmlns:p14="http://schemas.microsoft.com/office/powerpoint/2010/main" val="1964194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D44BCA8-C7B2-4873-900D-899E99AC4EBA}"/>
              </a:ext>
            </a:extLst>
          </p:cNvPr>
          <p:cNvSpPr/>
          <p:nvPr/>
        </p:nvSpPr>
        <p:spPr>
          <a:xfrm>
            <a:off x="6806348" y="5089958"/>
            <a:ext cx="5382906" cy="1768042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600" dirty="0">
                <a:solidFill>
                  <a:schemeClr val="bg1"/>
                </a:solidFill>
                <a:latin typeface="Poppins Bold" charset="0"/>
                <a:ea typeface="+mj-ea"/>
                <a:cs typeface="+mj-cs"/>
              </a:rPr>
              <a:t>Verantwoordelijkheid 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000" dirty="0">
                <a:solidFill>
                  <a:schemeClr val="bg1"/>
                </a:solidFill>
                <a:latin typeface="Poppins Medium" panose="02000000000000000000" pitchFamily="2" charset="0"/>
                <a:ea typeface="+mj-ea"/>
                <a:cs typeface="Poppins Medium" panose="02000000000000000000" pitchFamily="2" charset="0"/>
              </a:rPr>
              <a:t>Visueel</a:t>
            </a:r>
          </a:p>
        </p:txBody>
      </p:sp>
      <p:sp>
        <p:nvSpPr>
          <p:cNvPr id="33" name="Pentagon 16">
            <a:extLst>
              <a:ext uri="{FF2B5EF4-FFF2-40B4-BE49-F238E27FC236}">
                <a16:creationId xmlns:a16="http://schemas.microsoft.com/office/drawing/2014/main" id="{E751C6DB-9825-A445-B1AB-16895A102347}"/>
              </a:ext>
            </a:extLst>
          </p:cNvPr>
          <p:cNvSpPr/>
          <p:nvPr/>
        </p:nvSpPr>
        <p:spPr>
          <a:xfrm>
            <a:off x="2264776" y="2730660"/>
            <a:ext cx="8837085" cy="716948"/>
          </a:xfrm>
          <a:prstGeom prst="homePlate">
            <a:avLst/>
          </a:prstGeom>
          <a:solidFill>
            <a:srgbClr val="002D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874FAA2-0A04-174D-8AAD-B4EE81E0F2C9}"/>
              </a:ext>
            </a:extLst>
          </p:cNvPr>
          <p:cNvSpPr/>
          <p:nvPr/>
        </p:nvSpPr>
        <p:spPr>
          <a:xfrm>
            <a:off x="4010197" y="1994015"/>
            <a:ext cx="2242647" cy="2270114"/>
          </a:xfrm>
          <a:prstGeom prst="ellipse">
            <a:avLst/>
          </a:prstGeom>
          <a:noFill/>
          <a:ln w="19050" cmpd="sng">
            <a:solidFill>
              <a:schemeClr val="accent1"/>
            </a:solidFill>
            <a:prstDash val="lgDash"/>
            <a:round/>
          </a:ln>
          <a:effectLst/>
          <a:scene3d>
            <a:camera prst="orthographicFront">
              <a:rot lat="0" lon="0" rev="16800000"/>
            </a:camera>
            <a:lightRig rig="threePt" dir="t"/>
          </a:scene3d>
        </p:spPr>
        <p:style>
          <a:lnRef idx="0">
            <a:scrgbClr r="0" g="0" b="0"/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66A414B3-9CEC-C14A-843B-432A1B2E2E9B}"/>
              </a:ext>
            </a:extLst>
          </p:cNvPr>
          <p:cNvSpPr/>
          <p:nvPr/>
        </p:nvSpPr>
        <p:spPr>
          <a:xfrm>
            <a:off x="4616148" y="1491901"/>
            <a:ext cx="1059267" cy="1004227"/>
          </a:xfrm>
          <a:custGeom>
            <a:avLst/>
            <a:gdLst>
              <a:gd name="connsiteX0" fmla="*/ 0 w 1147239"/>
              <a:gd name="connsiteY0" fmla="*/ 573620 h 1147239"/>
              <a:gd name="connsiteX1" fmla="*/ 573620 w 1147239"/>
              <a:gd name="connsiteY1" fmla="*/ 0 h 1147239"/>
              <a:gd name="connsiteX2" fmla="*/ 1147240 w 1147239"/>
              <a:gd name="connsiteY2" fmla="*/ 573620 h 1147239"/>
              <a:gd name="connsiteX3" fmla="*/ 573620 w 1147239"/>
              <a:gd name="connsiteY3" fmla="*/ 1147240 h 1147239"/>
              <a:gd name="connsiteX4" fmla="*/ 0 w 1147239"/>
              <a:gd name="connsiteY4" fmla="*/ 573620 h 114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239" h="1147239">
                <a:moveTo>
                  <a:pt x="0" y="573620"/>
                </a:moveTo>
                <a:cubicBezTo>
                  <a:pt x="0" y="256818"/>
                  <a:pt x="256818" y="0"/>
                  <a:pt x="573620" y="0"/>
                </a:cubicBezTo>
                <a:cubicBezTo>
                  <a:pt x="890422" y="0"/>
                  <a:pt x="1147240" y="256818"/>
                  <a:pt x="1147240" y="573620"/>
                </a:cubicBezTo>
                <a:cubicBezTo>
                  <a:pt x="1147240" y="890422"/>
                  <a:pt x="890422" y="1147240"/>
                  <a:pt x="573620" y="1147240"/>
                </a:cubicBezTo>
                <a:cubicBezTo>
                  <a:pt x="256818" y="1147240"/>
                  <a:pt x="0" y="890422"/>
                  <a:pt x="0" y="573620"/>
                </a:cubicBezTo>
                <a:close/>
              </a:path>
            </a:pathLst>
          </a:custGeom>
          <a:solidFill>
            <a:srgbClr val="E2C756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225159" tIns="225159" rIns="225159" bIns="225159" numCol="1" spcCol="1270" anchor="ctr" anchorCtr="0">
            <a:noAutofit/>
          </a:bodyPr>
          <a:lstStyle/>
          <a:p>
            <a:pPr algn="ctr"/>
            <a:r>
              <a:rPr lang="nl-BE" sz="1500" dirty="0">
                <a:solidFill>
                  <a:srgbClr val="FFFFFF"/>
                </a:solidFill>
                <a:latin typeface="Poppins Bold" panose="02000000000000000000" pitchFamily="2" charset="0"/>
                <a:cs typeface="Poppins Bold" panose="02000000000000000000" pitchFamily="2" charset="0"/>
              </a:rPr>
              <a:t>Recup?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EC74B11-C8D2-2345-AA9A-A234AEF63B5F}"/>
              </a:ext>
            </a:extLst>
          </p:cNvPr>
          <p:cNvSpPr txBox="1"/>
          <p:nvPr/>
        </p:nvSpPr>
        <p:spPr>
          <a:xfrm>
            <a:off x="6712948" y="2797623"/>
            <a:ext cx="2437832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1219170"/>
            <a:r>
              <a:rPr lang="nl-BE" sz="1600" dirty="0">
                <a:solidFill>
                  <a:schemeClr val="bg1"/>
                </a:solidFill>
                <a:latin typeface="Poppins Medium" panose="02000000000000000000" pitchFamily="2" charset="0"/>
                <a:cs typeface="Poppins Medium" panose="02000000000000000000" pitchFamily="2" charset="0"/>
              </a:rPr>
              <a:t>Goedkeuring </a:t>
            </a:r>
          </a:p>
          <a:p>
            <a:pPr algn="ctr" defTabSz="1219170"/>
            <a:r>
              <a:rPr lang="nl-BE" sz="1600" dirty="0">
                <a:solidFill>
                  <a:schemeClr val="bg1"/>
                </a:solidFill>
                <a:latin typeface="Poppins Medium" panose="02000000000000000000" pitchFamily="2" charset="0"/>
                <a:cs typeface="Poppins Medium" panose="02000000000000000000" pitchFamily="2" charset="0"/>
              </a:rPr>
              <a:t>(leidinggevende)</a:t>
            </a:r>
          </a:p>
          <a:p>
            <a:pPr algn="r" defTabSz="1219170"/>
            <a:endParaRPr lang="en-US" sz="1600" dirty="0">
              <a:solidFill>
                <a:schemeClr val="bg1"/>
              </a:solidFill>
              <a:latin typeface="Poppins Bold" panose="02000000000000000000" pitchFamily="2" charset="0"/>
              <a:cs typeface="Poppins Bold" panose="020000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E73F16B-001A-7246-AC6E-4AD8CD8B9B38}"/>
              </a:ext>
            </a:extLst>
          </p:cNvPr>
          <p:cNvSpPr txBox="1"/>
          <p:nvPr/>
        </p:nvSpPr>
        <p:spPr>
          <a:xfrm>
            <a:off x="4511625" y="2810781"/>
            <a:ext cx="1741219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1219170"/>
            <a:r>
              <a:rPr lang="en-US" sz="1600" dirty="0" err="1">
                <a:solidFill>
                  <a:schemeClr val="bg1"/>
                </a:solidFill>
                <a:latin typeface="Poppins Medium" panose="02000000000000000000" pitchFamily="2" charset="0"/>
                <a:cs typeface="Poppins Medium" panose="02000000000000000000" pitchFamily="2" charset="0"/>
              </a:rPr>
              <a:t>Aanvraag</a:t>
            </a:r>
            <a:r>
              <a:rPr lang="en-US" sz="1600" dirty="0">
                <a:solidFill>
                  <a:schemeClr val="bg1"/>
                </a:solidFill>
                <a:latin typeface="Poppins Medium" panose="02000000000000000000" pitchFamily="2" charset="0"/>
                <a:cs typeface="Poppins Medium" panose="02000000000000000000" pitchFamily="2" charset="0"/>
              </a:rPr>
              <a:t> (</a:t>
            </a:r>
            <a:r>
              <a:rPr lang="en-US" sz="1600" dirty="0" err="1">
                <a:solidFill>
                  <a:schemeClr val="bg1"/>
                </a:solidFill>
                <a:latin typeface="Poppins Medium" panose="02000000000000000000" pitchFamily="2" charset="0"/>
                <a:cs typeface="Poppins Medium" panose="02000000000000000000" pitchFamily="2" charset="0"/>
              </a:rPr>
              <a:t>medewerker</a:t>
            </a:r>
            <a:r>
              <a:rPr lang="en-US" sz="1600" dirty="0">
                <a:solidFill>
                  <a:schemeClr val="bg1"/>
                </a:solidFill>
                <a:latin typeface="Poppins Medium" panose="02000000000000000000" pitchFamily="2" charset="0"/>
                <a:cs typeface="Poppins Medium" panose="02000000000000000000" pitchFamily="2" charset="0"/>
              </a:rPr>
              <a:t>)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DA32D62-7105-B844-AC1C-28439F285772}"/>
              </a:ext>
            </a:extLst>
          </p:cNvPr>
          <p:cNvSpPr/>
          <p:nvPr/>
        </p:nvSpPr>
        <p:spPr>
          <a:xfrm>
            <a:off x="2417712" y="2939238"/>
            <a:ext cx="15905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Poppins Medium" panose="02000000000000000000" pitchFamily="2" charset="0"/>
                <a:cs typeface="Poppins Medium" panose="02000000000000000000" pitchFamily="2" charset="0"/>
              </a:rPr>
              <a:t>Meer </a:t>
            </a:r>
            <a:r>
              <a:rPr lang="en-US" sz="1600" dirty="0" err="1">
                <a:solidFill>
                  <a:schemeClr val="bg1"/>
                </a:solidFill>
                <a:latin typeface="Poppins Medium" panose="02000000000000000000" pitchFamily="2" charset="0"/>
                <a:cs typeface="Poppins Medium" panose="02000000000000000000" pitchFamily="2" charset="0"/>
              </a:rPr>
              <a:t>gewerkt</a:t>
            </a:r>
            <a:endParaRPr lang="nl-BE" sz="1600" dirty="0">
              <a:solidFill>
                <a:schemeClr val="bg1"/>
              </a:solidFill>
              <a:latin typeface="Poppins Medium" panose="02000000000000000000" pitchFamily="2" charset="0"/>
              <a:cs typeface="Poppins Medium" panose="02000000000000000000" pitchFamily="2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7A1D05E-4163-9F44-89EF-02B41AF33B33}"/>
              </a:ext>
            </a:extLst>
          </p:cNvPr>
          <p:cNvSpPr/>
          <p:nvPr/>
        </p:nvSpPr>
        <p:spPr>
          <a:xfrm>
            <a:off x="9869023" y="2836685"/>
            <a:ext cx="9444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/>
            <a:r>
              <a:rPr lang="nl-BE" sz="1600" dirty="0">
                <a:solidFill>
                  <a:schemeClr val="bg1"/>
                </a:solidFill>
                <a:latin typeface="Poppins Medium" panose="02000000000000000000" pitchFamily="2" charset="0"/>
                <a:cs typeface="Poppins Medium" panose="02000000000000000000" pitchFamily="2" charset="0"/>
              </a:rPr>
              <a:t>Payroll </a:t>
            </a:r>
          </a:p>
          <a:p>
            <a:pPr algn="ctr" defTabSz="1219170"/>
            <a:r>
              <a:rPr lang="nl-BE" sz="1600" dirty="0">
                <a:solidFill>
                  <a:schemeClr val="bg1"/>
                </a:solidFill>
                <a:latin typeface="Poppins Medium" panose="02000000000000000000" pitchFamily="2" charset="0"/>
                <a:cs typeface="Poppins Medium" panose="02000000000000000000" pitchFamily="2" charset="0"/>
              </a:rPr>
              <a:t>(HR)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41EC023-626F-C649-98AA-844D8A92D33E}"/>
              </a:ext>
            </a:extLst>
          </p:cNvPr>
          <p:cNvSpPr/>
          <p:nvPr/>
        </p:nvSpPr>
        <p:spPr>
          <a:xfrm>
            <a:off x="11101861" y="2722070"/>
            <a:ext cx="785104" cy="777494"/>
          </a:xfrm>
          <a:prstGeom prst="ellipse">
            <a:avLst/>
          </a:prstGeom>
          <a:solidFill>
            <a:srgbClr val="87BD8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 sz="1500" b="1" dirty="0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0A0C16A-FE88-BE46-BAA7-331B15850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1098" y="2973010"/>
            <a:ext cx="348632" cy="265479"/>
          </a:xfrm>
          <a:prstGeom prst="rect">
            <a:avLst/>
          </a:prstGeom>
        </p:spPr>
      </p:pic>
      <p:pic>
        <p:nvPicPr>
          <p:cNvPr id="51" name="Picture 50" descr="A picture containing clock&#10;&#10;Description automatically generated">
            <a:extLst>
              <a:ext uri="{FF2B5EF4-FFF2-40B4-BE49-F238E27FC236}">
                <a16:creationId xmlns:a16="http://schemas.microsoft.com/office/drawing/2014/main" id="{23BBE221-C586-2945-AE91-DBE693CAD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946" y="2549648"/>
            <a:ext cx="1088547" cy="1088547"/>
          </a:xfrm>
          <a:prstGeom prst="rect">
            <a:avLst/>
          </a:prstGeom>
        </p:spPr>
      </p:pic>
      <p:pic>
        <p:nvPicPr>
          <p:cNvPr id="5" name="Picture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6AA8D8-8D7F-41F3-8FBD-F5823A360D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122" r="122"/>
          <a:stretch>
            <a:fillRect/>
          </a:stretch>
        </p:blipFill>
        <p:spPr/>
      </p:pic>
      <p:sp>
        <p:nvSpPr>
          <p:cNvPr id="37" name="Freeform 36">
            <a:extLst>
              <a:ext uri="{FF2B5EF4-FFF2-40B4-BE49-F238E27FC236}">
                <a16:creationId xmlns:a16="http://schemas.microsoft.com/office/drawing/2014/main" id="{47615CA9-728D-124E-9F19-76572AC0DEC2}"/>
              </a:ext>
            </a:extLst>
          </p:cNvPr>
          <p:cNvSpPr/>
          <p:nvPr/>
        </p:nvSpPr>
        <p:spPr>
          <a:xfrm>
            <a:off x="4596437" y="3677932"/>
            <a:ext cx="1070165" cy="1004227"/>
          </a:xfrm>
          <a:custGeom>
            <a:avLst/>
            <a:gdLst>
              <a:gd name="connsiteX0" fmla="*/ 0 w 1147239"/>
              <a:gd name="connsiteY0" fmla="*/ 573620 h 1147239"/>
              <a:gd name="connsiteX1" fmla="*/ 573620 w 1147239"/>
              <a:gd name="connsiteY1" fmla="*/ 0 h 1147239"/>
              <a:gd name="connsiteX2" fmla="*/ 1147240 w 1147239"/>
              <a:gd name="connsiteY2" fmla="*/ 573620 h 1147239"/>
              <a:gd name="connsiteX3" fmla="*/ 573620 w 1147239"/>
              <a:gd name="connsiteY3" fmla="*/ 1147240 h 1147239"/>
              <a:gd name="connsiteX4" fmla="*/ 0 w 1147239"/>
              <a:gd name="connsiteY4" fmla="*/ 573620 h 114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239" h="1147239">
                <a:moveTo>
                  <a:pt x="0" y="573620"/>
                </a:moveTo>
                <a:cubicBezTo>
                  <a:pt x="0" y="256818"/>
                  <a:pt x="256818" y="0"/>
                  <a:pt x="573620" y="0"/>
                </a:cubicBezTo>
                <a:cubicBezTo>
                  <a:pt x="890422" y="0"/>
                  <a:pt x="1147240" y="256818"/>
                  <a:pt x="1147240" y="573620"/>
                </a:cubicBezTo>
                <a:cubicBezTo>
                  <a:pt x="1147240" y="890422"/>
                  <a:pt x="890422" y="1147240"/>
                  <a:pt x="573620" y="1147240"/>
                </a:cubicBezTo>
                <a:cubicBezTo>
                  <a:pt x="256818" y="1147240"/>
                  <a:pt x="0" y="890422"/>
                  <a:pt x="0" y="573620"/>
                </a:cubicBezTo>
                <a:close/>
              </a:path>
            </a:pathLst>
          </a:custGeom>
          <a:solidFill>
            <a:srgbClr val="E2C756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225159" tIns="225159" rIns="225159" bIns="225159" numCol="1" spcCol="1270" anchor="ctr" anchorCtr="0">
            <a:no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dirty="0" err="1">
                <a:solidFill>
                  <a:srgbClr val="FFFFFF"/>
                </a:solidFill>
                <a:latin typeface="Poppins Bold" panose="02000000000000000000" pitchFamily="2" charset="0"/>
                <a:cs typeface="Poppins Bold" panose="02000000000000000000" pitchFamily="2" charset="0"/>
              </a:rPr>
              <a:t>Betaling</a:t>
            </a:r>
            <a:r>
              <a:rPr lang="en-US" sz="1500" dirty="0">
                <a:solidFill>
                  <a:srgbClr val="FFFFFF"/>
                </a:solidFill>
                <a:latin typeface="Poppins Bold" panose="02000000000000000000" pitchFamily="2" charset="0"/>
                <a:cs typeface="Poppins Bold" panose="02000000000000000000" pitchFamily="2" charset="0"/>
              </a:rPr>
              <a:t>?</a:t>
            </a:r>
          </a:p>
        </p:txBody>
      </p:sp>
      <p:sp>
        <p:nvSpPr>
          <p:cNvPr id="24" name="Title 4">
            <a:extLst>
              <a:ext uri="{FF2B5EF4-FFF2-40B4-BE49-F238E27FC236}">
                <a16:creationId xmlns:a16="http://schemas.microsoft.com/office/drawing/2014/main" id="{910B251C-0F50-4E66-B1A4-BA332F7B4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056" y="288942"/>
            <a:ext cx="9145344" cy="1088545"/>
          </a:xfrm>
        </p:spPr>
        <p:txBody>
          <a:bodyPr/>
          <a:lstStyle/>
          <a:p>
            <a:r>
              <a:rPr lang="nl-BE" dirty="0">
                <a:solidFill>
                  <a:srgbClr val="002D74"/>
                </a:solidFill>
              </a:rPr>
              <a:t>Overuren</a:t>
            </a:r>
          </a:p>
        </p:txBody>
      </p:sp>
    </p:spTree>
    <p:extLst>
      <p:ext uri="{BB962C8B-B14F-4D97-AF65-F5344CB8AC3E}">
        <p14:creationId xmlns:p14="http://schemas.microsoft.com/office/powerpoint/2010/main" val="407751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8" presetClass="emph" presetSubtype="0" accel="19000" decel="6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3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9" grpId="0"/>
      <p:bldP spid="40" grpId="0"/>
      <p:bldP spid="3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01338F-7DF9-4B75-B529-32F4D6490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Vertel iets over de procedures voor premies</a:t>
            </a:r>
          </a:p>
          <a:p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Stand-by (wachtvergoeding)</a:t>
            </a:r>
          </a:p>
          <a:p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Fietsvergoeding</a:t>
            </a:r>
          </a:p>
          <a:p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Functiepremie</a:t>
            </a: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5B72DE-22DC-4F5A-B4EC-BDAE279C1920}"/>
              </a:ext>
            </a:extLst>
          </p:cNvPr>
          <p:cNvSpPr/>
          <p:nvPr/>
        </p:nvSpPr>
        <p:spPr>
          <a:xfrm>
            <a:off x="6809094" y="5089958"/>
            <a:ext cx="5382906" cy="1768042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600" dirty="0">
                <a:solidFill>
                  <a:schemeClr val="bg1"/>
                </a:solidFill>
                <a:latin typeface="Poppins Bold" charset="0"/>
                <a:ea typeface="+mj-ea"/>
                <a:cs typeface="+mj-cs"/>
              </a:rPr>
              <a:t>Verantwoordelijkheid 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000" dirty="0">
                <a:solidFill>
                  <a:schemeClr val="bg1"/>
                </a:solidFill>
                <a:latin typeface="Poppins Medium" panose="02000000000000000000" pitchFamily="2" charset="0"/>
                <a:ea typeface="+mj-ea"/>
                <a:cs typeface="Poppins Medium" panose="02000000000000000000" pitchFamily="2" charset="0"/>
              </a:rPr>
              <a:t>Tekstvorm</a:t>
            </a:r>
          </a:p>
        </p:txBody>
      </p:sp>
      <p:pic>
        <p:nvPicPr>
          <p:cNvPr id="9" name="Picture Placeholder 8" descr="A close up of a sign&#10;&#10;Description automatically generated">
            <a:extLst>
              <a:ext uri="{FF2B5EF4-FFF2-40B4-BE49-F238E27FC236}">
                <a16:creationId xmlns:a16="http://schemas.microsoft.com/office/drawing/2014/main" id="{7F32526A-19C9-4965-913B-3A725A8541C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2" r="122"/>
          <a:stretch>
            <a:fillRect/>
          </a:stretch>
        </p:blipFill>
        <p:spPr/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05C9DC82-E2E0-4B5E-B890-3B825A9FE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056" y="288942"/>
            <a:ext cx="9145344" cy="1088545"/>
          </a:xfrm>
        </p:spPr>
        <p:txBody>
          <a:bodyPr/>
          <a:lstStyle/>
          <a:p>
            <a:r>
              <a:rPr lang="nl-BE" dirty="0">
                <a:solidFill>
                  <a:srgbClr val="002D74"/>
                </a:solidFill>
              </a:rPr>
              <a:t>Premies</a:t>
            </a:r>
          </a:p>
        </p:txBody>
      </p:sp>
    </p:spTree>
    <p:extLst>
      <p:ext uri="{BB962C8B-B14F-4D97-AF65-F5344CB8AC3E}">
        <p14:creationId xmlns:p14="http://schemas.microsoft.com/office/powerpoint/2010/main" val="813114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4289DF14-24A0-8A49-AF9A-66DA96B68955}"/>
              </a:ext>
            </a:extLst>
          </p:cNvPr>
          <p:cNvSpPr/>
          <p:nvPr/>
        </p:nvSpPr>
        <p:spPr>
          <a:xfrm>
            <a:off x="5361791" y="1688405"/>
            <a:ext cx="2513450" cy="2379743"/>
          </a:xfrm>
          <a:prstGeom prst="ellipse">
            <a:avLst/>
          </a:prstGeom>
          <a:solidFill>
            <a:srgbClr val="87BD8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1500" b="1" dirty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fietsvergoeding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B74FB41-3EE8-CF4E-B58C-D1C4724A7FEA}"/>
              </a:ext>
            </a:extLst>
          </p:cNvPr>
          <p:cNvSpPr/>
          <p:nvPr/>
        </p:nvSpPr>
        <p:spPr>
          <a:xfrm>
            <a:off x="2571736" y="1688406"/>
            <a:ext cx="2513450" cy="2379742"/>
          </a:xfrm>
          <a:prstGeom prst="ellipse">
            <a:avLst/>
          </a:prstGeom>
          <a:solidFill>
            <a:srgbClr val="E2C756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1500" b="1" dirty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Stand-by</a:t>
            </a:r>
          </a:p>
        </p:txBody>
      </p:sp>
      <p:pic>
        <p:nvPicPr>
          <p:cNvPr id="5" name="Picture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FEA3A5E6-A1A7-4AF2-A8E5-9CCB90E8A5B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2" r="122"/>
          <a:stretch>
            <a:fillRect/>
          </a:stretch>
        </p:blipFill>
        <p:spPr/>
      </p:pic>
      <p:sp>
        <p:nvSpPr>
          <p:cNvPr id="13" name="Title 4">
            <a:extLst>
              <a:ext uri="{FF2B5EF4-FFF2-40B4-BE49-F238E27FC236}">
                <a16:creationId xmlns:a16="http://schemas.microsoft.com/office/drawing/2014/main" id="{D06DB971-AD69-4C30-A22F-AB485D506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056" y="288942"/>
            <a:ext cx="9145344" cy="1088545"/>
          </a:xfrm>
        </p:spPr>
        <p:txBody>
          <a:bodyPr/>
          <a:lstStyle/>
          <a:p>
            <a:r>
              <a:rPr lang="nl-BE" dirty="0">
                <a:solidFill>
                  <a:srgbClr val="002D74"/>
                </a:solidFill>
              </a:rPr>
              <a:t>Premies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0BC58E-DE87-4A83-A1F9-E61F32F03CB7}"/>
              </a:ext>
            </a:extLst>
          </p:cNvPr>
          <p:cNvSpPr/>
          <p:nvPr/>
        </p:nvSpPr>
        <p:spPr>
          <a:xfrm>
            <a:off x="6809094" y="5089958"/>
            <a:ext cx="5382906" cy="1768042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600" dirty="0">
                <a:solidFill>
                  <a:schemeClr val="bg1"/>
                </a:solidFill>
                <a:latin typeface="Poppins Bold" charset="0"/>
                <a:ea typeface="+mj-ea"/>
                <a:cs typeface="+mj-cs"/>
              </a:rPr>
              <a:t>Verantwoordelijkheid 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000" dirty="0">
                <a:solidFill>
                  <a:schemeClr val="bg1"/>
                </a:solidFill>
                <a:latin typeface="Poppins Medium" panose="02000000000000000000" pitchFamily="2" charset="0"/>
                <a:ea typeface="+mj-ea"/>
                <a:cs typeface="Poppins Medium" panose="02000000000000000000" pitchFamily="2" charset="0"/>
              </a:rPr>
              <a:t>Visueel</a:t>
            </a: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47E572C1-0C06-4A09-8DCC-1B9C92D4BBAC}"/>
              </a:ext>
            </a:extLst>
          </p:cNvPr>
          <p:cNvSpPr/>
          <p:nvPr/>
        </p:nvSpPr>
        <p:spPr>
          <a:xfrm>
            <a:off x="8151846" y="1688405"/>
            <a:ext cx="2513450" cy="2379743"/>
          </a:xfrm>
          <a:custGeom>
            <a:avLst/>
            <a:gdLst>
              <a:gd name="connsiteX0" fmla="*/ 0 w 1147239"/>
              <a:gd name="connsiteY0" fmla="*/ 573620 h 1147239"/>
              <a:gd name="connsiteX1" fmla="*/ 573620 w 1147239"/>
              <a:gd name="connsiteY1" fmla="*/ 0 h 1147239"/>
              <a:gd name="connsiteX2" fmla="*/ 1147240 w 1147239"/>
              <a:gd name="connsiteY2" fmla="*/ 573620 h 1147239"/>
              <a:gd name="connsiteX3" fmla="*/ 573620 w 1147239"/>
              <a:gd name="connsiteY3" fmla="*/ 1147240 h 1147239"/>
              <a:gd name="connsiteX4" fmla="*/ 0 w 1147239"/>
              <a:gd name="connsiteY4" fmla="*/ 573620 h 114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239" h="1147239">
                <a:moveTo>
                  <a:pt x="0" y="573620"/>
                </a:moveTo>
                <a:cubicBezTo>
                  <a:pt x="0" y="256818"/>
                  <a:pt x="256818" y="0"/>
                  <a:pt x="573620" y="0"/>
                </a:cubicBezTo>
                <a:cubicBezTo>
                  <a:pt x="890422" y="0"/>
                  <a:pt x="1147240" y="256818"/>
                  <a:pt x="1147240" y="573620"/>
                </a:cubicBezTo>
                <a:cubicBezTo>
                  <a:pt x="1147240" y="890422"/>
                  <a:pt x="890422" y="1147240"/>
                  <a:pt x="573620" y="1147240"/>
                </a:cubicBezTo>
                <a:cubicBezTo>
                  <a:pt x="256818" y="1147240"/>
                  <a:pt x="0" y="890422"/>
                  <a:pt x="0" y="573620"/>
                </a:cubicBezTo>
                <a:close/>
              </a:path>
            </a:pathLst>
          </a:custGeom>
          <a:solidFill>
            <a:srgbClr val="005CA3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225159" tIns="225159" rIns="225159" bIns="225159" numCol="1" spcCol="1270" anchor="ctr" anchorCtr="0">
            <a:noAutofit/>
          </a:bodyPr>
          <a:lstStyle/>
          <a:p>
            <a:pPr algn="ctr"/>
            <a:r>
              <a:rPr lang="nl-BE" sz="1500" b="1" dirty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functiepremie</a:t>
            </a:r>
          </a:p>
        </p:txBody>
      </p:sp>
    </p:spTree>
    <p:extLst>
      <p:ext uri="{BB962C8B-B14F-4D97-AF65-F5344CB8AC3E}">
        <p14:creationId xmlns:p14="http://schemas.microsoft.com/office/powerpoint/2010/main" val="29729050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F70A8B-1CBE-4E6D-A0AE-D34706B36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002D74"/>
                </a:solidFill>
              </a:rPr>
              <a:t>Voorbeeld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01338F-7DF9-4B75-B529-32F4D6490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Voeg voor elke bijkomende verantwoordelijkheid 1 slide toe met meer informatie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4CA21A2-0D6A-4C1E-8C8A-66EE8D94849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2" r="122"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4C264C-E07A-4864-9839-C42559396EF8}"/>
              </a:ext>
            </a:extLst>
          </p:cNvPr>
          <p:cNvSpPr/>
          <p:nvPr/>
        </p:nvSpPr>
        <p:spPr>
          <a:xfrm>
            <a:off x="6809094" y="5089958"/>
            <a:ext cx="5382906" cy="1768042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600" dirty="0">
                <a:solidFill>
                  <a:schemeClr val="bg1"/>
                </a:solidFill>
                <a:latin typeface="Poppins Bold" charset="0"/>
                <a:ea typeface="+mj-ea"/>
                <a:cs typeface="+mj-cs"/>
              </a:rPr>
              <a:t>Verantwoordelijkheid X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000" dirty="0">
                <a:solidFill>
                  <a:schemeClr val="bg1"/>
                </a:solidFill>
                <a:latin typeface="Poppins Medium" panose="02000000000000000000" pitchFamily="2" charset="0"/>
                <a:ea typeface="+mj-ea"/>
                <a:cs typeface="Poppins Medium" panose="02000000000000000000" pitchFamily="2" charset="0"/>
              </a:rPr>
              <a:t>Tekstvorm</a:t>
            </a:r>
          </a:p>
        </p:txBody>
      </p:sp>
    </p:spTree>
    <p:extLst>
      <p:ext uri="{BB962C8B-B14F-4D97-AF65-F5344CB8AC3E}">
        <p14:creationId xmlns:p14="http://schemas.microsoft.com/office/powerpoint/2010/main" val="271582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D3BD0-03C0-4919-BF05-054DD6BFC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Aan de slag met de infosessie: stap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F8CB6-E7C4-449C-B64D-06E9A09A0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/>
              <a:t>STAP 1: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BE" dirty="0"/>
              <a:t>Bepaal het doelpubliek voor deze infosessie: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BE" dirty="0"/>
              <a:t>Projectteam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BE" dirty="0"/>
              <a:t>Leidinggevenden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BE" dirty="0"/>
              <a:t>Medewerkers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BE" dirty="0"/>
              <a:t>Houd dit doelpubliek steeds voor ogen bij het aanpassen van deze presentatie.</a:t>
            </a:r>
          </a:p>
        </p:txBody>
      </p:sp>
      <p:pic>
        <p:nvPicPr>
          <p:cNvPr id="8" name="Picture Placeholder 7" descr="Icon&#10;&#10;Description automatically generated">
            <a:extLst>
              <a:ext uri="{FF2B5EF4-FFF2-40B4-BE49-F238E27FC236}">
                <a16:creationId xmlns:a16="http://schemas.microsoft.com/office/drawing/2014/main" id="{A4BA5C00-A7D0-40BB-B250-37CD064C61D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2" r="1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115340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4CA21A2-0D6A-4C1E-8C8A-66EE8D94849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2" r="122"/>
          <a:stretch>
            <a:fillRect/>
          </a:stretch>
        </p:blipFill>
        <p:spPr/>
      </p:pic>
      <p:grpSp>
        <p:nvGrpSpPr>
          <p:cNvPr id="136" name="Group 135">
            <a:extLst>
              <a:ext uri="{FF2B5EF4-FFF2-40B4-BE49-F238E27FC236}">
                <a16:creationId xmlns:a16="http://schemas.microsoft.com/office/drawing/2014/main" id="{379B3138-8C75-E845-9C78-D9E4EF37B78B}"/>
              </a:ext>
            </a:extLst>
          </p:cNvPr>
          <p:cNvGrpSpPr/>
          <p:nvPr/>
        </p:nvGrpSpPr>
        <p:grpSpPr>
          <a:xfrm>
            <a:off x="3321110" y="1850028"/>
            <a:ext cx="6023045" cy="2848044"/>
            <a:chOff x="1801306" y="1480709"/>
            <a:chExt cx="4075533" cy="1927148"/>
          </a:xfrm>
        </p:grpSpPr>
        <p:sp>
          <p:nvSpPr>
            <p:cNvPr id="120" name="Rounded Rectangle 39">
              <a:extLst>
                <a:ext uri="{FF2B5EF4-FFF2-40B4-BE49-F238E27FC236}">
                  <a16:creationId xmlns:a16="http://schemas.microsoft.com/office/drawing/2014/main" id="{417A25EE-261A-7C42-BD9C-7199932E4223}"/>
                </a:ext>
              </a:extLst>
            </p:cNvPr>
            <p:cNvSpPr/>
            <p:nvPr/>
          </p:nvSpPr>
          <p:spPr>
            <a:xfrm>
              <a:off x="2210640" y="1925082"/>
              <a:ext cx="3666199" cy="386444"/>
            </a:xfrm>
            <a:prstGeom prst="roundRect">
              <a:avLst>
                <a:gd name="adj" fmla="val 50000"/>
              </a:avLst>
            </a:prstGeom>
            <a:solidFill>
              <a:srgbClr val="3F84C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350" dirty="0">
                  <a:solidFill>
                    <a:srgbClr val="FFFFFF"/>
                  </a:solidFill>
                  <a:latin typeface="Calibri" panose="020F0502020204030204"/>
                </a:rPr>
                <a:t>Info</a:t>
              </a:r>
            </a:p>
          </p:txBody>
        </p:sp>
        <p:sp>
          <p:nvSpPr>
            <p:cNvPr id="121" name="Rounded Rectangle 40">
              <a:extLst>
                <a:ext uri="{FF2B5EF4-FFF2-40B4-BE49-F238E27FC236}">
                  <a16:creationId xmlns:a16="http://schemas.microsoft.com/office/drawing/2014/main" id="{DC419803-0BB3-6544-984F-6857B4627CCA}"/>
                </a:ext>
              </a:extLst>
            </p:cNvPr>
            <p:cNvSpPr/>
            <p:nvPr/>
          </p:nvSpPr>
          <p:spPr>
            <a:xfrm>
              <a:off x="1947131" y="2237822"/>
              <a:ext cx="3929708" cy="386444"/>
            </a:xfrm>
            <a:prstGeom prst="roundRect">
              <a:avLst>
                <a:gd name="adj" fmla="val 50000"/>
              </a:avLst>
            </a:prstGeom>
            <a:solidFill>
              <a:srgbClr val="005CA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>
                <a:defRPr/>
              </a:pPr>
              <a:r>
                <a:rPr lang="en-US" sz="1350" dirty="0">
                  <a:solidFill>
                    <a:srgbClr val="FFFFFF"/>
                  </a:solidFill>
                </a:rPr>
                <a:t>Info</a:t>
              </a:r>
            </a:p>
          </p:txBody>
        </p:sp>
        <p:sp>
          <p:nvSpPr>
            <p:cNvPr id="122" name="Rounded Rectangle 41">
              <a:extLst>
                <a:ext uri="{FF2B5EF4-FFF2-40B4-BE49-F238E27FC236}">
                  <a16:creationId xmlns:a16="http://schemas.microsoft.com/office/drawing/2014/main" id="{31F2A841-197C-EA44-847D-0EB8EE365827}"/>
                </a:ext>
              </a:extLst>
            </p:cNvPr>
            <p:cNvSpPr/>
            <p:nvPr/>
          </p:nvSpPr>
          <p:spPr>
            <a:xfrm>
              <a:off x="2111407" y="2526812"/>
              <a:ext cx="3765432" cy="386444"/>
            </a:xfrm>
            <a:prstGeom prst="roundRect">
              <a:avLst>
                <a:gd name="adj" fmla="val 50000"/>
              </a:avLst>
            </a:prstGeom>
            <a:solidFill>
              <a:srgbClr val="002D7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>
                <a:defRPr/>
              </a:pPr>
              <a:r>
                <a:rPr lang="en-US" sz="1350" dirty="0">
                  <a:solidFill>
                    <a:srgbClr val="FFFFFF"/>
                  </a:solidFill>
                </a:rPr>
                <a:t>Info</a:t>
              </a:r>
            </a:p>
          </p:txBody>
        </p:sp>
        <p:sp useBgFill="1">
          <p:nvSpPr>
            <p:cNvPr id="127" name="Oval 126">
              <a:extLst>
                <a:ext uri="{FF2B5EF4-FFF2-40B4-BE49-F238E27FC236}">
                  <a16:creationId xmlns:a16="http://schemas.microsoft.com/office/drawing/2014/main" id="{1BE073BE-FC5A-5E4C-A913-036FED272214}"/>
                </a:ext>
              </a:extLst>
            </p:cNvPr>
            <p:cNvSpPr/>
            <p:nvPr/>
          </p:nvSpPr>
          <p:spPr>
            <a:xfrm>
              <a:off x="1801306" y="1480709"/>
              <a:ext cx="1939101" cy="1927148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8" name="Oval 137">
            <a:extLst>
              <a:ext uri="{FF2B5EF4-FFF2-40B4-BE49-F238E27FC236}">
                <a16:creationId xmlns:a16="http://schemas.microsoft.com/office/drawing/2014/main" id="{303D2B5D-63D7-9947-BCF0-F66CAD6B876D}"/>
              </a:ext>
            </a:extLst>
          </p:cNvPr>
          <p:cNvSpPr/>
          <p:nvPr/>
        </p:nvSpPr>
        <p:spPr>
          <a:xfrm>
            <a:off x="3028643" y="1694961"/>
            <a:ext cx="3158176" cy="3158176"/>
          </a:xfrm>
          <a:prstGeom prst="ellipse">
            <a:avLst/>
          </a:prstGeom>
          <a:noFill/>
          <a:ln w="190500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 sz="1800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37C4BD3C-2CA3-8B49-91F1-AA97F07169A8}"/>
              </a:ext>
            </a:extLst>
          </p:cNvPr>
          <p:cNvSpPr/>
          <p:nvPr/>
        </p:nvSpPr>
        <p:spPr>
          <a:xfrm>
            <a:off x="3230291" y="3109740"/>
            <a:ext cx="2865709" cy="523220"/>
          </a:xfrm>
          <a:prstGeom prst="rect">
            <a:avLst/>
          </a:prstGeom>
        </p:spPr>
        <p:txBody>
          <a:bodyPr wrap="square" lIns="91440" rIns="91440" bIns="45720">
            <a:spAutoFit/>
          </a:bodyPr>
          <a:lstStyle/>
          <a:p>
            <a:pPr algn="ctr"/>
            <a:r>
              <a:rPr lang="en-US" sz="2800" b="1" dirty="0">
                <a:solidFill>
                  <a:srgbClr val="5290CB"/>
                </a:solidFill>
                <a:latin typeface="Poppins" charset="0"/>
                <a:ea typeface="Poppins" charset="0"/>
                <a:cs typeface="Poppins" charset="0"/>
              </a:rPr>
              <a:t>Voorbeeld</a:t>
            </a:r>
            <a:endParaRPr lang="en-US" sz="2800" b="1" dirty="0">
              <a:solidFill>
                <a:srgbClr val="336FB8"/>
              </a:solidFill>
              <a:latin typeface="Poppins" charset="0"/>
              <a:ea typeface="Poppins" charset="0"/>
              <a:cs typeface="Poppins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6E0336-88E7-4268-B84F-E0B9ECB296C5}"/>
              </a:ext>
            </a:extLst>
          </p:cNvPr>
          <p:cNvSpPr/>
          <p:nvPr/>
        </p:nvSpPr>
        <p:spPr>
          <a:xfrm>
            <a:off x="6809094" y="5089958"/>
            <a:ext cx="5382906" cy="1768042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600" dirty="0">
                <a:solidFill>
                  <a:schemeClr val="bg1"/>
                </a:solidFill>
                <a:latin typeface="Poppins Bold" charset="0"/>
                <a:ea typeface="+mj-ea"/>
                <a:cs typeface="+mj-cs"/>
              </a:rPr>
              <a:t>Verantwoordelijkheid X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000" dirty="0">
                <a:solidFill>
                  <a:schemeClr val="bg1"/>
                </a:solidFill>
                <a:latin typeface="Poppins Medium" panose="02000000000000000000" pitchFamily="2" charset="0"/>
                <a:ea typeface="+mj-ea"/>
                <a:cs typeface="Poppins Medium" panose="02000000000000000000" pitchFamily="2" charset="0"/>
              </a:rPr>
              <a:t>Visueel</a:t>
            </a: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1120C69E-EECA-4DAE-9672-454848A3A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056" y="288942"/>
            <a:ext cx="9145344" cy="1088545"/>
          </a:xfrm>
        </p:spPr>
        <p:txBody>
          <a:bodyPr/>
          <a:lstStyle/>
          <a:p>
            <a:r>
              <a:rPr lang="nl-BE" dirty="0">
                <a:solidFill>
                  <a:srgbClr val="002D74"/>
                </a:solidFill>
              </a:rPr>
              <a:t>Voorbeeld</a:t>
            </a:r>
          </a:p>
        </p:txBody>
      </p:sp>
    </p:spTree>
    <p:extLst>
      <p:ext uri="{BB962C8B-B14F-4D97-AF65-F5344CB8AC3E}">
        <p14:creationId xmlns:p14="http://schemas.microsoft.com/office/powerpoint/2010/main" val="21240885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3">
            <a:extLst>
              <a:ext uri="{FF2B5EF4-FFF2-40B4-BE49-F238E27FC236}">
                <a16:creationId xmlns:a16="http://schemas.microsoft.com/office/drawing/2014/main" id="{2F18F780-E3AC-4C4E-9020-7412E4FECC5E}"/>
              </a:ext>
            </a:extLst>
          </p:cNvPr>
          <p:cNvSpPr txBox="1">
            <a:spLocks/>
          </p:cNvSpPr>
          <p:nvPr/>
        </p:nvSpPr>
        <p:spPr>
          <a:xfrm>
            <a:off x="0" y="2172301"/>
            <a:ext cx="12192000" cy="2513398"/>
          </a:xfrm>
          <a:prstGeom prst="rect">
            <a:avLst/>
          </a:prstGeom>
          <a:solidFill>
            <a:srgbClr val="002D74"/>
          </a:solidFill>
        </p:spPr>
        <p:txBody>
          <a:bodyPr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Poppins"/>
                <a:ea typeface="+mj-ea"/>
                <a:cs typeface="+mj-cs"/>
              </a:defRPr>
            </a:lvl1pPr>
          </a:lstStyle>
          <a:p>
            <a:pPr marL="447675"/>
            <a:r>
              <a:rPr lang="nl-NL" dirty="0">
                <a:solidFill>
                  <a:schemeClr val="bg1"/>
                </a:solidFill>
              </a:rPr>
              <a:t>Make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time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 err="1">
                <a:solidFill>
                  <a:schemeClr val="bg1"/>
                </a:solidFill>
              </a:rPr>
              <a:t>valuable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345BC1-69D8-4AB5-A543-E55462D2924D}"/>
              </a:ext>
            </a:extLst>
          </p:cNvPr>
          <p:cNvSpPr/>
          <p:nvPr/>
        </p:nvSpPr>
        <p:spPr>
          <a:xfrm>
            <a:off x="9626016" y="3740648"/>
            <a:ext cx="18892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Poppins Bold" panose="02000000000000000000" pitchFamily="2" charset="0"/>
                <a:cs typeface="Poppins Bold" panose="02000000000000000000" pitchFamily="2" charset="0"/>
              </a:rPr>
              <a:t>Vragen?</a:t>
            </a:r>
            <a:endParaRPr lang="nl-BE" sz="2800" dirty="0">
              <a:latin typeface="Poppins Bold" panose="02000000000000000000" pitchFamily="2" charset="0"/>
              <a:cs typeface="Poppins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776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D3BD0-03C0-4919-BF05-054DD6BFC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Aan de slag met de infosessie: stap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F8CB6-E7C4-449C-B64D-06E9A09A0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/>
              <a:t>STAP 2:</a:t>
            </a:r>
          </a:p>
          <a:p>
            <a:pPr marL="0" indent="0">
              <a:buNone/>
            </a:pPr>
            <a:r>
              <a:rPr lang="nl-BE" dirty="0"/>
              <a:t>Elke slide komt tweemaal voor:</a:t>
            </a:r>
          </a:p>
          <a:p>
            <a:pPr marL="857250" lvl="1" indent="-457200"/>
            <a:r>
              <a:rPr lang="nl-BE" dirty="0"/>
              <a:t>1 slide waarin de informatie in </a:t>
            </a:r>
            <a:r>
              <a:rPr lang="nl-BE" b="1" dirty="0"/>
              <a:t>tekstvorm</a:t>
            </a:r>
            <a:r>
              <a:rPr lang="nl-BE" dirty="0"/>
              <a:t> is weergegeven</a:t>
            </a:r>
          </a:p>
          <a:p>
            <a:pPr marL="857250" lvl="1" indent="-457200"/>
            <a:r>
              <a:rPr lang="nl-BE" dirty="0"/>
              <a:t>1 slide waarin de informatie </a:t>
            </a:r>
            <a:r>
              <a:rPr lang="nl-BE" b="1" dirty="0"/>
              <a:t>visueel</a:t>
            </a:r>
            <a:r>
              <a:rPr lang="nl-BE" dirty="0"/>
              <a:t> is weergegeven</a:t>
            </a:r>
          </a:p>
          <a:p>
            <a:pPr marL="0" indent="0">
              <a:buNone/>
            </a:pPr>
            <a:endParaRPr lang="nl-BE" dirty="0"/>
          </a:p>
          <a:p>
            <a:pPr>
              <a:buFont typeface="Wingdings" panose="05000000000000000000" pitchFamily="2" charset="2"/>
              <a:buChar char="à"/>
            </a:pPr>
            <a:r>
              <a:rPr lang="nl-BE" dirty="0"/>
              <a:t>Kies één van beide vormen: tekstvorm of visueel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BE" dirty="0"/>
              <a:t>Verwijder telkens de slide die niet gebruikt zal worden</a:t>
            </a:r>
          </a:p>
        </p:txBody>
      </p:sp>
      <p:pic>
        <p:nvPicPr>
          <p:cNvPr id="8" name="Picture Placeholder 7" descr="Icon&#10;&#10;Description automatically generated">
            <a:extLst>
              <a:ext uri="{FF2B5EF4-FFF2-40B4-BE49-F238E27FC236}">
                <a16:creationId xmlns:a16="http://schemas.microsoft.com/office/drawing/2014/main" id="{A4BA5C00-A7D0-40BB-B250-37CD064C61D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2" r="1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81236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D3BD0-03C0-4919-BF05-054DD6BFC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Aan de slag met de infosessie: stap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F8CB6-E7C4-449C-B64D-06E9A09A0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/>
              <a:t>STAP 3:</a:t>
            </a:r>
          </a:p>
          <a:p>
            <a:pPr marL="0" indent="0">
              <a:buNone/>
            </a:pPr>
            <a:r>
              <a:rPr lang="nl-BE" dirty="0"/>
              <a:t>Op elke </a:t>
            </a:r>
            <a:r>
              <a:rPr lang="nl-BE" b="1" dirty="0"/>
              <a:t>tekstvorm</a:t>
            </a:r>
            <a:r>
              <a:rPr lang="nl-BE" dirty="0"/>
              <a:t> slide staat in het </a:t>
            </a:r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grijs cursief </a:t>
            </a:r>
            <a:r>
              <a:rPr lang="nl-BE" dirty="0"/>
              <a:t>aangegeven welke informatie u kan vertellen over dit onderwerp.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/>
              <a:t>Op elke </a:t>
            </a:r>
            <a:r>
              <a:rPr lang="nl-BE" b="1" dirty="0"/>
              <a:t>visuele</a:t>
            </a:r>
            <a:r>
              <a:rPr lang="nl-BE" dirty="0"/>
              <a:t> slide staan voorbeeldschema’s en voorbeeld informatie</a:t>
            </a:r>
          </a:p>
          <a:p>
            <a:pPr marL="0" indent="0">
              <a:buNone/>
            </a:pPr>
            <a:endParaRPr lang="nl-BE" dirty="0"/>
          </a:p>
          <a:p>
            <a:pPr>
              <a:buFont typeface="Wingdings" panose="05000000000000000000" pitchFamily="2" charset="2"/>
              <a:buChar char="à"/>
            </a:pPr>
            <a:r>
              <a:rPr lang="nl-BE" dirty="0"/>
              <a:t>Pas de slide aan zodat de informatie die erop staat overeenkomt met de informatie die van toepassing is voor het project en het doelpubliek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BE" dirty="0"/>
              <a:t>Verwijder slides met thema’s die niet van toepassing zijn voor het project en het doelpubliek</a:t>
            </a:r>
          </a:p>
        </p:txBody>
      </p:sp>
      <p:pic>
        <p:nvPicPr>
          <p:cNvPr id="8" name="Picture Placeholder 7" descr="Icon&#10;&#10;Description automatically generated">
            <a:extLst>
              <a:ext uri="{FF2B5EF4-FFF2-40B4-BE49-F238E27FC236}">
                <a16:creationId xmlns:a16="http://schemas.microsoft.com/office/drawing/2014/main" id="{A4BA5C00-A7D0-40BB-B250-37CD064C61D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2" r="1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16348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D3BD0-03C0-4919-BF05-054DD6BFC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Aan de slag met de infosessie: stap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F8CB6-E7C4-449C-B64D-06E9A09A0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/>
              <a:t>STAP 4: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BE" dirty="0"/>
              <a:t>Pas de inhoudstafel van deze presentatie aan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BE" dirty="0"/>
              <a:t>Pas de titelslide aan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BE" dirty="0"/>
              <a:t>Verwijder de slides met een geel icoontje:</a:t>
            </a:r>
          </a:p>
        </p:txBody>
      </p:sp>
      <p:pic>
        <p:nvPicPr>
          <p:cNvPr id="8" name="Picture Placeholder 7" descr="Icon&#10;&#10;Description automatically generated">
            <a:extLst>
              <a:ext uri="{FF2B5EF4-FFF2-40B4-BE49-F238E27FC236}">
                <a16:creationId xmlns:a16="http://schemas.microsoft.com/office/drawing/2014/main" id="{A4BA5C00-A7D0-40BB-B250-37CD064C61D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2" r="122"/>
          <a:stretch>
            <a:fillRect/>
          </a:stretch>
        </p:blipFill>
        <p:spPr/>
      </p:pic>
      <p:pic>
        <p:nvPicPr>
          <p:cNvPr id="5" name="Picture Placeholder 7" descr="Icon&#10;&#10;Description automatically generated">
            <a:extLst>
              <a:ext uri="{FF2B5EF4-FFF2-40B4-BE49-F238E27FC236}">
                <a16:creationId xmlns:a16="http://schemas.microsoft.com/office/drawing/2014/main" id="{5532489B-5522-4E52-8479-413A63476B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2" r="122"/>
          <a:stretch>
            <a:fillRect/>
          </a:stretch>
        </p:blipFill>
        <p:spPr>
          <a:xfrm>
            <a:off x="7953163" y="2578957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33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D3BD0-03C0-4919-BF05-054DD6BFC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Aan de slag met de infosessie: stap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F8CB6-E7C4-449C-B64D-06E9A09A0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BE" dirty="0"/>
              <a:t>STAP 5:</a:t>
            </a:r>
          </a:p>
          <a:p>
            <a:pPr marL="0" indent="0">
              <a:buNone/>
            </a:pPr>
            <a:r>
              <a:rPr lang="nl-BE" dirty="0"/>
              <a:t>Plan de infosessies: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BE" dirty="0"/>
              <a:t>Bepaal de vorm: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BE" dirty="0"/>
              <a:t>Infosessie ter plaatse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BE" dirty="0"/>
              <a:t>Online infosessie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BE" dirty="0"/>
              <a:t>Een opname van de sessie versturen via e-mail</a:t>
            </a:r>
          </a:p>
          <a:p>
            <a:pPr>
              <a:buFont typeface="Wingdings" panose="05000000000000000000" pitchFamily="2" charset="2"/>
              <a:buChar char="à"/>
            </a:pPr>
            <a:endParaRPr lang="nl-BE" dirty="0"/>
          </a:p>
          <a:p>
            <a:pPr>
              <a:buFont typeface="Wingdings" panose="05000000000000000000" pitchFamily="2" charset="2"/>
              <a:buChar char="à"/>
            </a:pPr>
            <a:r>
              <a:rPr lang="nl-BE" dirty="0"/>
              <a:t>Plan de sessies: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BE" dirty="0"/>
              <a:t>Bepaal en plan de presentator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BE" dirty="0"/>
              <a:t>Informeer de deelnemers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BE" dirty="0"/>
              <a:t>Reserveer een lokaal (indien de sessie ter plaatse doorgaat) of online meeting room (indien de sessie online doorgaat) </a:t>
            </a:r>
          </a:p>
        </p:txBody>
      </p:sp>
      <p:pic>
        <p:nvPicPr>
          <p:cNvPr id="8" name="Picture Placeholder 7" descr="Icon&#10;&#10;Description automatically generated">
            <a:extLst>
              <a:ext uri="{FF2B5EF4-FFF2-40B4-BE49-F238E27FC236}">
                <a16:creationId xmlns:a16="http://schemas.microsoft.com/office/drawing/2014/main" id="{A4BA5C00-A7D0-40BB-B250-37CD064C61D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2" r="1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62105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D3BD0-03C0-4919-BF05-054DD6BFC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Inhoud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F8CB6-E7C4-449C-B64D-06E9A09A0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Protime</a:t>
            </a:r>
          </a:p>
          <a:p>
            <a:r>
              <a:rPr lang="nl-BE" dirty="0"/>
              <a:t>Doel</a:t>
            </a:r>
          </a:p>
          <a:p>
            <a:r>
              <a:rPr lang="nl-BE" dirty="0"/>
              <a:t>Project</a:t>
            </a:r>
          </a:p>
          <a:p>
            <a:r>
              <a:rPr lang="nl-BE" dirty="0"/>
              <a:t>Toepassing</a:t>
            </a:r>
          </a:p>
          <a:p>
            <a:r>
              <a:rPr lang="nl-BE" dirty="0" err="1"/>
              <a:t>myProtime</a:t>
            </a:r>
            <a:endParaRPr lang="nl-BE" dirty="0"/>
          </a:p>
          <a:p>
            <a:r>
              <a:rPr lang="nl-BE" dirty="0"/>
              <a:t>Verantwoordelijkheden</a:t>
            </a:r>
          </a:p>
          <a:p>
            <a:pPr lvl="1"/>
            <a:r>
              <a:rPr lang="nl-BE" dirty="0"/>
              <a:t>Aanwezigheid registreren</a:t>
            </a:r>
          </a:p>
          <a:p>
            <a:pPr lvl="1"/>
            <a:r>
              <a:rPr lang="nl-BE" dirty="0"/>
              <a:t>Afwezigheid registreren</a:t>
            </a:r>
          </a:p>
          <a:p>
            <a:pPr lvl="1"/>
            <a:r>
              <a:rPr lang="nl-BE" dirty="0"/>
              <a:t>Overuren aanvragen</a:t>
            </a:r>
          </a:p>
          <a:p>
            <a:pPr lvl="1"/>
            <a:r>
              <a:rPr lang="nl-BE" dirty="0"/>
              <a:t>Premies aanvragen</a:t>
            </a:r>
          </a:p>
          <a:p>
            <a:pPr lvl="1"/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6" name="Picture Placeholder 5" descr="Icon&#10;&#10;Description automatically generated">
            <a:extLst>
              <a:ext uri="{FF2B5EF4-FFF2-40B4-BE49-F238E27FC236}">
                <a16:creationId xmlns:a16="http://schemas.microsoft.com/office/drawing/2014/main" id="{1E2EC0A1-FD83-48B0-A860-52EAD5D8203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2" r="1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7501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F70A8B-1CBE-4E6D-A0AE-D34706B36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002D74"/>
                </a:solidFill>
              </a:rPr>
              <a:t>Protime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01338F-7DF9-4B75-B529-32F4D6490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7056" y="1377479"/>
            <a:ext cx="9145344" cy="5023322"/>
          </a:xfrm>
        </p:spPr>
        <p:txBody>
          <a:bodyPr/>
          <a:lstStyle/>
          <a:p>
            <a:pPr marL="0" indent="0">
              <a:buNone/>
            </a:pPr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Vertel iets over het systeem: waarvoor zal het gebruikt worden?</a:t>
            </a:r>
          </a:p>
          <a:p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Tijd? </a:t>
            </a:r>
          </a:p>
          <a:p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Toegang?</a:t>
            </a:r>
          </a:p>
          <a:p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Registratie van kostcenters?</a:t>
            </a:r>
          </a:p>
          <a:p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Planning?</a:t>
            </a:r>
          </a:p>
          <a:p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Registratie van bezoekers?</a:t>
            </a:r>
          </a:p>
          <a:p>
            <a:endParaRPr lang="nl-BE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089BB66-6655-462C-B291-A9F18EDF92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2" r="122"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9278A98-2062-4DBF-BD34-A2E6D32E6FC5}"/>
              </a:ext>
            </a:extLst>
          </p:cNvPr>
          <p:cNvSpPr/>
          <p:nvPr/>
        </p:nvSpPr>
        <p:spPr>
          <a:xfrm>
            <a:off x="6809094" y="5089958"/>
            <a:ext cx="5382906" cy="1768042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600" dirty="0">
                <a:solidFill>
                  <a:schemeClr val="bg1"/>
                </a:solidFill>
                <a:latin typeface="Poppins Bold" charset="0"/>
                <a:ea typeface="+mj-ea"/>
                <a:cs typeface="+mj-cs"/>
              </a:rPr>
              <a:t>Wat?</a:t>
            </a:r>
          </a:p>
          <a:p>
            <a:pPr lvl="0" algn="ctr">
              <a:defRPr/>
            </a:pPr>
            <a:r>
              <a:rPr lang="nl-BE" sz="2000" dirty="0">
                <a:solidFill>
                  <a:schemeClr val="bg1"/>
                </a:solidFill>
                <a:latin typeface="Poppins Medium" panose="02000000000000000000" pitchFamily="2" charset="0"/>
                <a:cs typeface="Poppins Medium" panose="02000000000000000000" pitchFamily="2" charset="0"/>
              </a:rPr>
              <a:t>Tekstvorm</a:t>
            </a:r>
            <a:endParaRPr lang="nl-BE" sz="2000" dirty="0">
              <a:solidFill>
                <a:schemeClr val="bg1"/>
              </a:solidFill>
              <a:latin typeface="Poppins Bold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33557010"/>
      </p:ext>
    </p:extLst>
  </p:cSld>
  <p:clrMapOvr>
    <a:masterClrMapping/>
  </p:clrMapOvr>
</p:sld>
</file>

<file path=ppt/theme/theme1.xml><?xml version="1.0" encoding="utf-8"?>
<a:theme xmlns:a="http://schemas.openxmlformats.org/drawingml/2006/main" name="Protime Theme blue">
  <a:themeElements>
    <a:clrScheme name="Protime kleuren">
      <a:dk1>
        <a:sysClr val="windowText" lastClr="000000"/>
      </a:dk1>
      <a:lt1>
        <a:sysClr val="window" lastClr="FFFFFF"/>
      </a:lt1>
      <a:dk2>
        <a:srgbClr val="0D3361"/>
      </a:dk2>
      <a:lt2>
        <a:srgbClr val="EEEEEE"/>
      </a:lt2>
      <a:accent1>
        <a:srgbClr val="336FB8"/>
      </a:accent1>
      <a:accent2>
        <a:srgbClr val="DCBE46"/>
      </a:accent2>
      <a:accent3>
        <a:srgbClr val="6FA768"/>
      </a:accent3>
      <a:accent4>
        <a:srgbClr val="CF4345"/>
      </a:accent4>
      <a:accent5>
        <a:srgbClr val="3C87E4"/>
      </a:accent5>
      <a:accent6>
        <a:srgbClr val="D4813E"/>
      </a:accent6>
      <a:hlink>
        <a:srgbClr val="336FB8"/>
      </a:hlink>
      <a:folHlink>
        <a:srgbClr val="336FB8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800"/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e2" id="{D1AEDDE9-8875-9745-B5A1-4A02A52B8A95}" vid="{1CF84ACD-19CB-664A-A146-D80D2ACB14E8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8a8d926-26b7-4b95-8023-d606621b75ea" xsi:nil="true"/>
    <lcf76f155ced4ddcb4097134ff3c332f xmlns="3917a9d0-ff42-465b-abe6-37f8018ed8c8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C0AB502DB2084884E1901FBE2585CF" ma:contentTypeVersion="16" ma:contentTypeDescription="Create a new document." ma:contentTypeScope="" ma:versionID="6d63b6433e70861b9b19df55edaaa759">
  <xsd:schema xmlns:xsd="http://www.w3.org/2001/XMLSchema" xmlns:xs="http://www.w3.org/2001/XMLSchema" xmlns:p="http://schemas.microsoft.com/office/2006/metadata/properties" xmlns:ns2="3917a9d0-ff42-465b-abe6-37f8018ed8c8" xmlns:ns3="48a8d926-26b7-4b95-8023-d606621b75ea" targetNamespace="http://schemas.microsoft.com/office/2006/metadata/properties" ma:root="true" ma:fieldsID="50d0ed3bc0647a7931f6375ba4f3ebdd" ns2:_="" ns3:_="">
    <xsd:import namespace="3917a9d0-ff42-465b-abe6-37f8018ed8c8"/>
    <xsd:import namespace="48a8d926-26b7-4b95-8023-d606621b75e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17a9d0-ff42-465b-abe6-37f8018ed8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93239f3-a59a-435c-8f18-392ab5205f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a8d926-26b7-4b95-8023-d606621b75ea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02c96d2-2e71-4ccf-8403-c1dfef907966}" ma:internalName="TaxCatchAll" ma:showField="CatchAllData" ma:web="48a8d926-26b7-4b95-8023-d606621b75e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3A9C9C-60E3-4678-A6A2-F1A5EC285A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D4CEFD2-31CD-4869-9341-36497B9FDD15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f7268cb4-9d92-44bf-96a2-ccc50cbb9797"/>
    <ds:schemaRef ds:uri="http://purl.org/dc/terms/"/>
    <ds:schemaRef ds:uri="http://schemas.openxmlformats.org/package/2006/metadata/core-properties"/>
    <ds:schemaRef ds:uri="fb06c137-378f-48cd-bf31-de4306683de5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2D9D37D-FD58-4097-9A83-087D1F057A35}"/>
</file>

<file path=docProps/app.xml><?xml version="1.0" encoding="utf-8"?>
<Properties xmlns="http://schemas.openxmlformats.org/officeDocument/2006/extended-properties" xmlns:vt="http://schemas.openxmlformats.org/officeDocument/2006/docPropsVTypes">
  <Template>Start to Protime</Template>
  <TotalTime>239</TotalTime>
  <Words>950</Words>
  <Application>Microsoft Office PowerPoint</Application>
  <PresentationFormat>Widescreen</PresentationFormat>
  <Paragraphs>303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Protime Theme blue</vt:lpstr>
      <vt:lpstr>Start to Protime</vt:lpstr>
      <vt:lpstr>Aan de slag met de infosessie!</vt:lpstr>
      <vt:lpstr>Aan de slag met de infosessie: stap 1</vt:lpstr>
      <vt:lpstr>Aan de slag met de infosessie: stap 2</vt:lpstr>
      <vt:lpstr>Aan de slag met de infosessie: stap 3</vt:lpstr>
      <vt:lpstr>Aan de slag met de infosessie: stap 4</vt:lpstr>
      <vt:lpstr>Aan de slag met de infosessie: stap 5</vt:lpstr>
      <vt:lpstr>Inhoud</vt:lpstr>
      <vt:lpstr>Protime</vt:lpstr>
      <vt:lpstr>Protime</vt:lpstr>
      <vt:lpstr>Doel</vt:lpstr>
      <vt:lpstr>Doel</vt:lpstr>
      <vt:lpstr>Project</vt:lpstr>
      <vt:lpstr>Project</vt:lpstr>
      <vt:lpstr>Toepassing</vt:lpstr>
      <vt:lpstr>Toepassing</vt:lpstr>
      <vt:lpstr>myProtime</vt:lpstr>
      <vt:lpstr>myProtime</vt:lpstr>
      <vt:lpstr>Verantwoordelijkheden</vt:lpstr>
      <vt:lpstr>Verantwoordelijkheden</vt:lpstr>
      <vt:lpstr>Aanwezigheid registreren</vt:lpstr>
      <vt:lpstr>Aanwezigheid registreren</vt:lpstr>
      <vt:lpstr>Afwezigheid registreren</vt:lpstr>
      <vt:lpstr>Afwezigheid registreren</vt:lpstr>
      <vt:lpstr>Overuren</vt:lpstr>
      <vt:lpstr>Overuren</vt:lpstr>
      <vt:lpstr>Premies</vt:lpstr>
      <vt:lpstr>Premies</vt:lpstr>
      <vt:lpstr>Voorbeeld</vt:lpstr>
      <vt:lpstr>Voorbeeld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Start to Protime</dc:title>
  <dc:creator>Evi Vanruysseveldt</dc:creator>
  <cp:lastModifiedBy>Evi Vanruysseveldt</cp:lastModifiedBy>
  <cp:revision>5</cp:revision>
  <dcterms:created xsi:type="dcterms:W3CDTF">2020-03-02T14:57:17Z</dcterms:created>
  <dcterms:modified xsi:type="dcterms:W3CDTF">2022-06-28T13:58:21Z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0x0101004BC0AB502DB2084884E1901FBE2585CF</vt:lpwstr>
  </property>
</Properties>
</file>